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0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4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1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4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3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2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2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5960E-DBAC-6640-B0B6-866B2C219DF7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5ED6-24E2-844E-9D1A-E9E772C8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80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b="1" dirty="0">
              <a:solidFill>
                <a:srgbClr val="FF66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44" t="2675" r="2791" b="20777"/>
          <a:stretch/>
        </p:blipFill>
        <p:spPr>
          <a:xfrm>
            <a:off x="2489641" y="1417638"/>
            <a:ext cx="3832137" cy="2932573"/>
          </a:xfrm>
        </p:spPr>
      </p:pic>
      <p:sp>
        <p:nvSpPr>
          <p:cNvPr id="5" name="TextBox 4"/>
          <p:cNvSpPr txBox="1"/>
          <p:nvPr/>
        </p:nvSpPr>
        <p:spPr>
          <a:xfrm>
            <a:off x="634942" y="5339468"/>
            <a:ext cx="8051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HB 153 requires 50% of the teacher (and principal) evaluation framework to include measures of student growth.</a:t>
            </a:r>
            <a:endParaRPr lang="en-US" sz="2400" b="1" dirty="0"/>
          </a:p>
        </p:txBody>
      </p:sp>
      <p:pic>
        <p:nvPicPr>
          <p:cNvPr id="9" name="Picture 8" descr="BU00529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2364"/>
            <a:ext cx="1785732" cy="140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6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44677" b="-44677"/>
          <a:stretch>
            <a:fillRect/>
          </a:stretch>
        </p:blipFill>
        <p:spPr>
          <a:xfrm>
            <a:off x="457200" y="414337"/>
            <a:ext cx="8229600" cy="48330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31261"/>
            <a:ext cx="8229600" cy="168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7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02099" b="-102099"/>
          <a:stretch>
            <a:fillRect/>
          </a:stretch>
        </p:blipFill>
        <p:spPr>
          <a:xfrm>
            <a:off x="546486" y="274638"/>
            <a:ext cx="8140314" cy="47962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20" y="4378424"/>
            <a:ext cx="8163080" cy="155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0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89803" b="-89803"/>
          <a:stretch>
            <a:fillRect/>
          </a:stretch>
        </p:blipFill>
        <p:spPr>
          <a:xfrm>
            <a:off x="751905" y="274638"/>
            <a:ext cx="7666480" cy="485580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905" y="3949776"/>
            <a:ext cx="7666480" cy="19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9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91457" b="-91457"/>
          <a:stretch>
            <a:fillRect/>
          </a:stretch>
        </p:blipFill>
        <p:spPr>
          <a:xfrm>
            <a:off x="651651" y="274639"/>
            <a:ext cx="7719558" cy="50730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51" y="4103094"/>
            <a:ext cx="7719557" cy="159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332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Building Student Growth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6789"/>
            <a:ext cx="8229600" cy="5080309"/>
          </a:xfrm>
        </p:spPr>
        <p:txBody>
          <a:bodyPr>
            <a:normAutofit/>
          </a:bodyPr>
          <a:lstStyle/>
          <a:p>
            <a:r>
              <a:rPr lang="en-US" dirty="0" smtClean="0"/>
              <a:t>A local student growth component includes multiple measures called </a:t>
            </a:r>
            <a:r>
              <a:rPr lang="en-US" i="1" dirty="0" smtClean="0"/>
              <a:t>Student Learning Objectives (SLO’s);</a:t>
            </a:r>
          </a:p>
          <a:p>
            <a:r>
              <a:rPr lang="en-US" dirty="0" smtClean="0"/>
              <a:t>Our district-level Race to the Top Assessment Team will provide leadership in the development of SLO’s;</a:t>
            </a:r>
          </a:p>
          <a:p>
            <a:r>
              <a:rPr lang="en-US" dirty="0" smtClean="0"/>
              <a:t>The team will also review and recommend any vendor assessments that may support category B teachers.</a:t>
            </a:r>
          </a:p>
          <a:p>
            <a:endParaRPr lang="en-US" dirty="0"/>
          </a:p>
        </p:txBody>
      </p:sp>
      <p:pic>
        <p:nvPicPr>
          <p:cNvPr id="4" name="Picture 3" descr="BU00529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52" y="5214849"/>
            <a:ext cx="1773348" cy="142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21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97</Words>
  <Application>Microsoft Macintosh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Building Student Growth Measures</vt:lpstr>
      <vt:lpstr>Building Student Growth Measures</vt:lpstr>
      <vt:lpstr>Building Student Growth Measures</vt:lpstr>
      <vt:lpstr>Building Student Growth Measures</vt:lpstr>
      <vt:lpstr>Building Student Growth Measures</vt:lpstr>
      <vt:lpstr>Building Student Growth Measures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Student Growth Measures</dc:title>
  <dc:creator>Galion User</dc:creator>
  <cp:lastModifiedBy>Galion User</cp:lastModifiedBy>
  <cp:revision>6</cp:revision>
  <dcterms:created xsi:type="dcterms:W3CDTF">2013-03-20T00:24:16Z</dcterms:created>
  <dcterms:modified xsi:type="dcterms:W3CDTF">2013-03-20T01:29:08Z</dcterms:modified>
</cp:coreProperties>
</file>