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30"/>
  </p:notesMasterIdLst>
  <p:sldIdLst>
    <p:sldId id="256" r:id="rId2"/>
    <p:sldId id="265" r:id="rId3"/>
    <p:sldId id="277" r:id="rId4"/>
    <p:sldId id="302" r:id="rId5"/>
    <p:sldId id="324" r:id="rId6"/>
    <p:sldId id="303" r:id="rId7"/>
    <p:sldId id="318" r:id="rId8"/>
    <p:sldId id="325" r:id="rId9"/>
    <p:sldId id="290" r:id="rId10"/>
    <p:sldId id="320" r:id="rId11"/>
    <p:sldId id="266" r:id="rId12"/>
    <p:sldId id="267" r:id="rId13"/>
    <p:sldId id="268" r:id="rId14"/>
    <p:sldId id="269" r:id="rId15"/>
    <p:sldId id="314" r:id="rId16"/>
    <p:sldId id="315" r:id="rId17"/>
    <p:sldId id="316" r:id="rId18"/>
    <p:sldId id="317" r:id="rId19"/>
    <p:sldId id="309" r:id="rId20"/>
    <p:sldId id="305" r:id="rId21"/>
    <p:sldId id="326" r:id="rId22"/>
    <p:sldId id="327" r:id="rId23"/>
    <p:sldId id="328" r:id="rId24"/>
    <p:sldId id="332" r:id="rId25"/>
    <p:sldId id="329" r:id="rId26"/>
    <p:sldId id="330" r:id="rId27"/>
    <p:sldId id="322" r:id="rId28"/>
    <p:sldId id="31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D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CED57-DED3-DC4A-9FFA-1A7C6F0CDDEA}" v="239" dt="2021-03-02T15:15:36.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70"/>
    <p:restoredTop sz="94694"/>
  </p:normalViewPr>
  <p:slideViewPr>
    <p:cSldViewPr snapToGrid="0" snapToObjects="1">
      <p:cViewPr varScale="1">
        <p:scale>
          <a:sx n="128" d="100"/>
          <a:sy n="128" d="100"/>
        </p:scale>
        <p:origin x="2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E7210-A309-40DE-B01B-77CC39749DF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245D033-D169-4F1A-BA21-A9BB5B30FD54}">
      <dgm:prSet/>
      <dgm:spPr/>
      <dgm:t>
        <a:bodyPr/>
        <a:lstStyle/>
        <a:p>
          <a:r>
            <a:rPr lang="en-US" dirty="0"/>
            <a:t>Purpose and Function of the Board</a:t>
          </a:r>
        </a:p>
      </dgm:t>
    </dgm:pt>
    <dgm:pt modelId="{FF3C09C3-2D77-4FBB-B31D-52FF7C15D3C4}" type="parTrans" cxnId="{629C0839-7805-48BA-BDE5-3058A9030AF5}">
      <dgm:prSet/>
      <dgm:spPr/>
      <dgm:t>
        <a:bodyPr/>
        <a:lstStyle/>
        <a:p>
          <a:endParaRPr lang="en-US"/>
        </a:p>
      </dgm:t>
    </dgm:pt>
    <dgm:pt modelId="{96B93C01-FC86-462D-ABB0-010142A033CF}" type="sibTrans" cxnId="{629C0839-7805-48BA-BDE5-3058A9030AF5}">
      <dgm:prSet/>
      <dgm:spPr/>
      <dgm:t>
        <a:bodyPr/>
        <a:lstStyle/>
        <a:p>
          <a:endParaRPr lang="en-US"/>
        </a:p>
      </dgm:t>
    </dgm:pt>
    <dgm:pt modelId="{1F634689-FE42-419A-8F61-C9728928ABA1}">
      <dgm:prSet/>
      <dgm:spPr/>
      <dgm:t>
        <a:bodyPr/>
        <a:lstStyle/>
        <a:p>
          <a:r>
            <a:rPr lang="en-US" dirty="0"/>
            <a:t>Having and Managing Positive Board Meetings</a:t>
          </a:r>
        </a:p>
      </dgm:t>
    </dgm:pt>
    <dgm:pt modelId="{AF8F7690-BE0C-45A5-B644-FC49D148A5D0}" type="parTrans" cxnId="{C3E63590-672B-496E-BA65-A6B5F2029C52}">
      <dgm:prSet/>
      <dgm:spPr/>
      <dgm:t>
        <a:bodyPr/>
        <a:lstStyle/>
        <a:p>
          <a:endParaRPr lang="en-US"/>
        </a:p>
      </dgm:t>
    </dgm:pt>
    <dgm:pt modelId="{06ADAAFE-B9D1-4E38-A626-28DEACCC4D6D}" type="sibTrans" cxnId="{C3E63590-672B-496E-BA65-A6B5F2029C52}">
      <dgm:prSet/>
      <dgm:spPr/>
      <dgm:t>
        <a:bodyPr/>
        <a:lstStyle/>
        <a:p>
          <a:endParaRPr lang="en-US"/>
        </a:p>
      </dgm:t>
    </dgm:pt>
    <dgm:pt modelId="{D9631E84-B7EE-4D76-8BE8-38C0AD92A1C5}">
      <dgm:prSet/>
      <dgm:spPr/>
      <dgm:t>
        <a:bodyPr/>
        <a:lstStyle/>
        <a:p>
          <a:r>
            <a:rPr lang="en-US" dirty="0"/>
            <a:t>Best Practices for Evaluation</a:t>
          </a:r>
        </a:p>
      </dgm:t>
    </dgm:pt>
    <dgm:pt modelId="{B4AE0D8A-0DF7-4154-8416-1A04A8CA111E}" type="parTrans" cxnId="{ADF23638-1BBA-4E39-99DC-752D060A62FA}">
      <dgm:prSet/>
      <dgm:spPr/>
      <dgm:t>
        <a:bodyPr/>
        <a:lstStyle/>
        <a:p>
          <a:endParaRPr lang="en-US"/>
        </a:p>
      </dgm:t>
    </dgm:pt>
    <dgm:pt modelId="{E2062F08-217A-4DB6-A82F-D4816F4E287F}" type="sibTrans" cxnId="{ADF23638-1BBA-4E39-99DC-752D060A62FA}">
      <dgm:prSet/>
      <dgm:spPr/>
      <dgm:t>
        <a:bodyPr/>
        <a:lstStyle/>
        <a:p>
          <a:endParaRPr lang="en-US"/>
        </a:p>
      </dgm:t>
    </dgm:pt>
    <dgm:pt modelId="{B9092788-02BD-634A-9535-74C1EF40E242}">
      <dgm:prSet/>
      <dgm:spPr/>
      <dgm:t>
        <a:bodyPr/>
        <a:lstStyle/>
        <a:p>
          <a:r>
            <a:rPr lang="en-US" dirty="0"/>
            <a:t>Governance and Oversight vs Management:  Best Practices</a:t>
          </a:r>
        </a:p>
      </dgm:t>
    </dgm:pt>
    <dgm:pt modelId="{CC3C8A45-6BCD-734C-82F1-A185C6573E66}" type="parTrans" cxnId="{BFE2C6D6-E2A5-B34C-BD73-24E50040A00A}">
      <dgm:prSet/>
      <dgm:spPr/>
      <dgm:t>
        <a:bodyPr/>
        <a:lstStyle/>
        <a:p>
          <a:endParaRPr lang="en-US"/>
        </a:p>
      </dgm:t>
    </dgm:pt>
    <dgm:pt modelId="{A81F3504-DB85-1247-A26E-C9071C8FCDAD}" type="sibTrans" cxnId="{BFE2C6D6-E2A5-B34C-BD73-24E50040A00A}">
      <dgm:prSet/>
      <dgm:spPr/>
      <dgm:t>
        <a:bodyPr/>
        <a:lstStyle/>
        <a:p>
          <a:endParaRPr lang="en-US"/>
        </a:p>
      </dgm:t>
    </dgm:pt>
    <dgm:pt modelId="{31834E28-1B26-BB4C-A087-59BDFDAA850A}" type="pres">
      <dgm:prSet presAssocID="{DBBE7210-A309-40DE-B01B-77CC39749DF9}" presName="vert0" presStyleCnt="0">
        <dgm:presLayoutVars>
          <dgm:dir/>
          <dgm:animOne val="branch"/>
          <dgm:animLvl val="lvl"/>
        </dgm:presLayoutVars>
      </dgm:prSet>
      <dgm:spPr/>
    </dgm:pt>
    <dgm:pt modelId="{EA6F9DE0-B4C4-A144-9BCC-3C2BACC4C95C}" type="pres">
      <dgm:prSet presAssocID="{C245D033-D169-4F1A-BA21-A9BB5B30FD54}" presName="thickLine" presStyleLbl="alignNode1" presStyleIdx="0" presStyleCnt="4"/>
      <dgm:spPr/>
    </dgm:pt>
    <dgm:pt modelId="{348CC58D-B1BA-A14F-A1D7-13A9655BA3CD}" type="pres">
      <dgm:prSet presAssocID="{C245D033-D169-4F1A-BA21-A9BB5B30FD54}" presName="horz1" presStyleCnt="0"/>
      <dgm:spPr/>
    </dgm:pt>
    <dgm:pt modelId="{64F85258-AECE-1543-85A4-A4DEA227BB61}" type="pres">
      <dgm:prSet presAssocID="{C245D033-D169-4F1A-BA21-A9BB5B30FD54}" presName="tx1" presStyleLbl="revTx" presStyleIdx="0" presStyleCnt="4"/>
      <dgm:spPr/>
    </dgm:pt>
    <dgm:pt modelId="{872FB4F3-2803-A64A-A855-EB8576F27DE9}" type="pres">
      <dgm:prSet presAssocID="{C245D033-D169-4F1A-BA21-A9BB5B30FD54}" presName="vert1" presStyleCnt="0"/>
      <dgm:spPr/>
    </dgm:pt>
    <dgm:pt modelId="{CE2ABF56-FE4F-984D-BA89-CEE39979E075}" type="pres">
      <dgm:prSet presAssocID="{B9092788-02BD-634A-9535-74C1EF40E242}" presName="thickLine" presStyleLbl="alignNode1" presStyleIdx="1" presStyleCnt="4"/>
      <dgm:spPr/>
    </dgm:pt>
    <dgm:pt modelId="{B4D28EAC-4866-F74D-98EE-D11D40C29A9D}" type="pres">
      <dgm:prSet presAssocID="{B9092788-02BD-634A-9535-74C1EF40E242}" presName="horz1" presStyleCnt="0"/>
      <dgm:spPr/>
    </dgm:pt>
    <dgm:pt modelId="{DC81E5CF-B2E8-C949-95A3-043D131E704F}" type="pres">
      <dgm:prSet presAssocID="{B9092788-02BD-634A-9535-74C1EF40E242}" presName="tx1" presStyleLbl="revTx" presStyleIdx="1" presStyleCnt="4"/>
      <dgm:spPr/>
    </dgm:pt>
    <dgm:pt modelId="{2188B9B9-AECE-BA49-9791-A496F45F34A4}" type="pres">
      <dgm:prSet presAssocID="{B9092788-02BD-634A-9535-74C1EF40E242}" presName="vert1" presStyleCnt="0"/>
      <dgm:spPr/>
    </dgm:pt>
    <dgm:pt modelId="{FC68A98A-33CF-A34B-9E23-23A51827A0AD}" type="pres">
      <dgm:prSet presAssocID="{1F634689-FE42-419A-8F61-C9728928ABA1}" presName="thickLine" presStyleLbl="alignNode1" presStyleIdx="2" presStyleCnt="4"/>
      <dgm:spPr/>
    </dgm:pt>
    <dgm:pt modelId="{D644538B-1E49-7F40-BF37-B6971B903203}" type="pres">
      <dgm:prSet presAssocID="{1F634689-FE42-419A-8F61-C9728928ABA1}" presName="horz1" presStyleCnt="0"/>
      <dgm:spPr/>
    </dgm:pt>
    <dgm:pt modelId="{048D77B9-3478-E54F-8DE2-AB9C70B13646}" type="pres">
      <dgm:prSet presAssocID="{1F634689-FE42-419A-8F61-C9728928ABA1}" presName="tx1" presStyleLbl="revTx" presStyleIdx="2" presStyleCnt="4"/>
      <dgm:spPr/>
    </dgm:pt>
    <dgm:pt modelId="{2EE3213C-3071-584D-9718-6D3416FA6B85}" type="pres">
      <dgm:prSet presAssocID="{1F634689-FE42-419A-8F61-C9728928ABA1}" presName="vert1" presStyleCnt="0"/>
      <dgm:spPr/>
    </dgm:pt>
    <dgm:pt modelId="{12CA0247-46F3-9047-9604-2E32A9EC2E6D}" type="pres">
      <dgm:prSet presAssocID="{D9631E84-B7EE-4D76-8BE8-38C0AD92A1C5}" presName="thickLine" presStyleLbl="alignNode1" presStyleIdx="3" presStyleCnt="4"/>
      <dgm:spPr/>
    </dgm:pt>
    <dgm:pt modelId="{2DC8A034-470E-F040-8DEE-25614E974DA4}" type="pres">
      <dgm:prSet presAssocID="{D9631E84-B7EE-4D76-8BE8-38C0AD92A1C5}" presName="horz1" presStyleCnt="0"/>
      <dgm:spPr/>
    </dgm:pt>
    <dgm:pt modelId="{AC7BB4A6-9A21-614C-AB66-977477FFD16B}" type="pres">
      <dgm:prSet presAssocID="{D9631E84-B7EE-4D76-8BE8-38C0AD92A1C5}" presName="tx1" presStyleLbl="revTx" presStyleIdx="3" presStyleCnt="4"/>
      <dgm:spPr/>
    </dgm:pt>
    <dgm:pt modelId="{6F584CE4-F2FD-114B-8238-CCFDD38E2F1F}" type="pres">
      <dgm:prSet presAssocID="{D9631E84-B7EE-4D76-8BE8-38C0AD92A1C5}" presName="vert1" presStyleCnt="0"/>
      <dgm:spPr/>
    </dgm:pt>
  </dgm:ptLst>
  <dgm:cxnLst>
    <dgm:cxn modelId="{6E1AEF04-FB89-9F43-92BA-3441627034FD}" type="presOf" srcId="{DBBE7210-A309-40DE-B01B-77CC39749DF9}" destId="{31834E28-1B26-BB4C-A087-59BDFDAA850A}" srcOrd="0" destOrd="0" presId="urn:microsoft.com/office/officeart/2008/layout/LinedList"/>
    <dgm:cxn modelId="{ADF23638-1BBA-4E39-99DC-752D060A62FA}" srcId="{DBBE7210-A309-40DE-B01B-77CC39749DF9}" destId="{D9631E84-B7EE-4D76-8BE8-38C0AD92A1C5}" srcOrd="3" destOrd="0" parTransId="{B4AE0D8A-0DF7-4154-8416-1A04A8CA111E}" sibTransId="{E2062F08-217A-4DB6-A82F-D4816F4E287F}"/>
    <dgm:cxn modelId="{629C0839-7805-48BA-BDE5-3058A9030AF5}" srcId="{DBBE7210-A309-40DE-B01B-77CC39749DF9}" destId="{C245D033-D169-4F1A-BA21-A9BB5B30FD54}" srcOrd="0" destOrd="0" parTransId="{FF3C09C3-2D77-4FBB-B31D-52FF7C15D3C4}" sibTransId="{96B93C01-FC86-462D-ABB0-010142A033CF}"/>
    <dgm:cxn modelId="{4A76303C-198B-6241-A4A5-116CF2A8D3B3}" type="presOf" srcId="{D9631E84-B7EE-4D76-8BE8-38C0AD92A1C5}" destId="{AC7BB4A6-9A21-614C-AB66-977477FFD16B}" srcOrd="0" destOrd="0" presId="urn:microsoft.com/office/officeart/2008/layout/LinedList"/>
    <dgm:cxn modelId="{10C13658-264D-D74B-9B0F-4C3A2E79E712}" type="presOf" srcId="{1F634689-FE42-419A-8F61-C9728928ABA1}" destId="{048D77B9-3478-E54F-8DE2-AB9C70B13646}" srcOrd="0" destOrd="0" presId="urn:microsoft.com/office/officeart/2008/layout/LinedList"/>
    <dgm:cxn modelId="{E2F10061-ED34-974C-91C7-CCF726FD9DB6}" type="presOf" srcId="{C245D033-D169-4F1A-BA21-A9BB5B30FD54}" destId="{64F85258-AECE-1543-85A4-A4DEA227BB61}" srcOrd="0" destOrd="0" presId="urn:microsoft.com/office/officeart/2008/layout/LinedList"/>
    <dgm:cxn modelId="{C3E63590-672B-496E-BA65-A6B5F2029C52}" srcId="{DBBE7210-A309-40DE-B01B-77CC39749DF9}" destId="{1F634689-FE42-419A-8F61-C9728928ABA1}" srcOrd="2" destOrd="0" parTransId="{AF8F7690-BE0C-45A5-B644-FC49D148A5D0}" sibTransId="{06ADAAFE-B9D1-4E38-A626-28DEACCC4D6D}"/>
    <dgm:cxn modelId="{BFE2C6D6-E2A5-B34C-BD73-24E50040A00A}" srcId="{DBBE7210-A309-40DE-B01B-77CC39749DF9}" destId="{B9092788-02BD-634A-9535-74C1EF40E242}" srcOrd="1" destOrd="0" parTransId="{CC3C8A45-6BCD-734C-82F1-A185C6573E66}" sibTransId="{A81F3504-DB85-1247-A26E-C9071C8FCDAD}"/>
    <dgm:cxn modelId="{D75BAEF0-8FBC-F841-B749-F36A4D5337B7}" type="presOf" srcId="{B9092788-02BD-634A-9535-74C1EF40E242}" destId="{DC81E5CF-B2E8-C949-95A3-043D131E704F}" srcOrd="0" destOrd="0" presId="urn:microsoft.com/office/officeart/2008/layout/LinedList"/>
    <dgm:cxn modelId="{69F56140-4F6C-594A-9D66-8529893D7EC2}" type="presParOf" srcId="{31834E28-1B26-BB4C-A087-59BDFDAA850A}" destId="{EA6F9DE0-B4C4-A144-9BCC-3C2BACC4C95C}" srcOrd="0" destOrd="0" presId="urn:microsoft.com/office/officeart/2008/layout/LinedList"/>
    <dgm:cxn modelId="{BE4036AA-9DAD-404B-9650-EE9DD19236DC}" type="presParOf" srcId="{31834E28-1B26-BB4C-A087-59BDFDAA850A}" destId="{348CC58D-B1BA-A14F-A1D7-13A9655BA3CD}" srcOrd="1" destOrd="0" presId="urn:microsoft.com/office/officeart/2008/layout/LinedList"/>
    <dgm:cxn modelId="{B639C1C1-4860-1F47-AD4D-36C48CCB59AA}" type="presParOf" srcId="{348CC58D-B1BA-A14F-A1D7-13A9655BA3CD}" destId="{64F85258-AECE-1543-85A4-A4DEA227BB61}" srcOrd="0" destOrd="0" presId="urn:microsoft.com/office/officeart/2008/layout/LinedList"/>
    <dgm:cxn modelId="{896E71EC-4D5D-444B-8022-4DD95A6AA073}" type="presParOf" srcId="{348CC58D-B1BA-A14F-A1D7-13A9655BA3CD}" destId="{872FB4F3-2803-A64A-A855-EB8576F27DE9}" srcOrd="1" destOrd="0" presId="urn:microsoft.com/office/officeart/2008/layout/LinedList"/>
    <dgm:cxn modelId="{0EBCBE27-72A0-F943-9A91-3BD93F2234D9}" type="presParOf" srcId="{31834E28-1B26-BB4C-A087-59BDFDAA850A}" destId="{CE2ABF56-FE4F-984D-BA89-CEE39979E075}" srcOrd="2" destOrd="0" presId="urn:microsoft.com/office/officeart/2008/layout/LinedList"/>
    <dgm:cxn modelId="{7D9F6532-5272-EE44-BB6B-64C8163F0345}" type="presParOf" srcId="{31834E28-1B26-BB4C-A087-59BDFDAA850A}" destId="{B4D28EAC-4866-F74D-98EE-D11D40C29A9D}" srcOrd="3" destOrd="0" presId="urn:microsoft.com/office/officeart/2008/layout/LinedList"/>
    <dgm:cxn modelId="{5F298E94-BF08-BA4B-A8C9-856D3B3DC578}" type="presParOf" srcId="{B4D28EAC-4866-F74D-98EE-D11D40C29A9D}" destId="{DC81E5CF-B2E8-C949-95A3-043D131E704F}" srcOrd="0" destOrd="0" presId="urn:microsoft.com/office/officeart/2008/layout/LinedList"/>
    <dgm:cxn modelId="{625B843C-A31C-884B-9953-56260DF41A45}" type="presParOf" srcId="{B4D28EAC-4866-F74D-98EE-D11D40C29A9D}" destId="{2188B9B9-AECE-BA49-9791-A496F45F34A4}" srcOrd="1" destOrd="0" presId="urn:microsoft.com/office/officeart/2008/layout/LinedList"/>
    <dgm:cxn modelId="{599CF3AA-B700-C04F-8EC9-6EA22AFB7381}" type="presParOf" srcId="{31834E28-1B26-BB4C-A087-59BDFDAA850A}" destId="{FC68A98A-33CF-A34B-9E23-23A51827A0AD}" srcOrd="4" destOrd="0" presId="urn:microsoft.com/office/officeart/2008/layout/LinedList"/>
    <dgm:cxn modelId="{95ABDBB1-FD70-864E-91DF-D46C90D306D0}" type="presParOf" srcId="{31834E28-1B26-BB4C-A087-59BDFDAA850A}" destId="{D644538B-1E49-7F40-BF37-B6971B903203}" srcOrd="5" destOrd="0" presId="urn:microsoft.com/office/officeart/2008/layout/LinedList"/>
    <dgm:cxn modelId="{3E4AE5B5-2827-614F-BA50-8B6AB8AAA229}" type="presParOf" srcId="{D644538B-1E49-7F40-BF37-B6971B903203}" destId="{048D77B9-3478-E54F-8DE2-AB9C70B13646}" srcOrd="0" destOrd="0" presId="urn:microsoft.com/office/officeart/2008/layout/LinedList"/>
    <dgm:cxn modelId="{20AE4CD6-61ED-4440-B1B6-C658C2BDE35F}" type="presParOf" srcId="{D644538B-1E49-7F40-BF37-B6971B903203}" destId="{2EE3213C-3071-584D-9718-6D3416FA6B85}" srcOrd="1" destOrd="0" presId="urn:microsoft.com/office/officeart/2008/layout/LinedList"/>
    <dgm:cxn modelId="{1312BF73-BB54-304B-B450-F3B2D3914FB3}" type="presParOf" srcId="{31834E28-1B26-BB4C-A087-59BDFDAA850A}" destId="{12CA0247-46F3-9047-9604-2E32A9EC2E6D}" srcOrd="6" destOrd="0" presId="urn:microsoft.com/office/officeart/2008/layout/LinedList"/>
    <dgm:cxn modelId="{D9ED42CA-188A-A040-B128-2F834BBE77DB}" type="presParOf" srcId="{31834E28-1B26-BB4C-A087-59BDFDAA850A}" destId="{2DC8A034-470E-F040-8DEE-25614E974DA4}" srcOrd="7" destOrd="0" presId="urn:microsoft.com/office/officeart/2008/layout/LinedList"/>
    <dgm:cxn modelId="{B1A22A7C-396E-0D4A-AAD6-A3EA58E2B54C}" type="presParOf" srcId="{2DC8A034-470E-F040-8DEE-25614E974DA4}" destId="{AC7BB4A6-9A21-614C-AB66-977477FFD16B}" srcOrd="0" destOrd="0" presId="urn:microsoft.com/office/officeart/2008/layout/LinedList"/>
    <dgm:cxn modelId="{82C5BE88-4AA1-0146-849D-3C0D74569731}" type="presParOf" srcId="{2DC8A034-470E-F040-8DEE-25614E974DA4}" destId="{6F584CE4-F2FD-114B-8238-CCFDD38E2F1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4BD2B3-5D0C-4B61-B256-D2B198F38939}" type="doc">
      <dgm:prSet loTypeId="urn:microsoft.com/office/officeart/2005/8/layout/bProcess2" loCatId="process" qsTypeId="urn:microsoft.com/office/officeart/2005/8/quickstyle/simple4" qsCatId="simple" csTypeId="urn:microsoft.com/office/officeart/2005/8/colors/accent6_2" csCatId="accent6" phldr="1"/>
      <dgm:spPr/>
      <dgm:t>
        <a:bodyPr/>
        <a:lstStyle/>
        <a:p>
          <a:endParaRPr lang="en-US"/>
        </a:p>
      </dgm:t>
    </dgm:pt>
    <dgm:pt modelId="{4D791782-0928-430F-BA43-2F1F3391DB49}">
      <dgm:prSet/>
      <dgm:spPr/>
      <dgm:t>
        <a:bodyPr/>
        <a:lstStyle/>
        <a:p>
          <a:r>
            <a:rPr lang="en-US" dirty="0"/>
            <a:t>POLICY:  Written and/or approved by the board</a:t>
          </a:r>
        </a:p>
      </dgm:t>
    </dgm:pt>
    <dgm:pt modelId="{61E2C873-6190-4515-85F3-E001D7452E64}" type="parTrans" cxnId="{1C84059D-A08C-4A4D-9FE3-59FA95759B06}">
      <dgm:prSet/>
      <dgm:spPr/>
      <dgm:t>
        <a:bodyPr/>
        <a:lstStyle/>
        <a:p>
          <a:endParaRPr lang="en-US"/>
        </a:p>
      </dgm:t>
    </dgm:pt>
    <dgm:pt modelId="{2AFD9A03-7AEA-4130-BF7F-98B58E9239E7}" type="sibTrans" cxnId="{1C84059D-A08C-4A4D-9FE3-59FA95759B06}">
      <dgm:prSet/>
      <dgm:spPr/>
      <dgm:t>
        <a:bodyPr/>
        <a:lstStyle/>
        <a:p>
          <a:endParaRPr lang="en-US"/>
        </a:p>
      </dgm:t>
    </dgm:pt>
    <dgm:pt modelId="{BC3DC742-B1E8-485F-9F42-C2B5ABA7C994}">
      <dgm:prSet/>
      <dgm:spPr/>
      <dgm:t>
        <a:bodyPr/>
        <a:lstStyle/>
        <a:p>
          <a:r>
            <a:rPr lang="en-US" dirty="0"/>
            <a:t>PROCESS:  Designed and put into practice by administrators to meet the intent of the policy</a:t>
          </a:r>
        </a:p>
      </dgm:t>
    </dgm:pt>
    <dgm:pt modelId="{7EC1A784-BB7F-4625-BB18-3B245099CBA1}" type="parTrans" cxnId="{DFB7D174-C466-40A6-919D-D9342F4B730A}">
      <dgm:prSet/>
      <dgm:spPr/>
      <dgm:t>
        <a:bodyPr/>
        <a:lstStyle/>
        <a:p>
          <a:endParaRPr lang="en-US"/>
        </a:p>
      </dgm:t>
    </dgm:pt>
    <dgm:pt modelId="{C09E767A-FCDA-4E6B-BBD4-A1E865FBE88A}" type="sibTrans" cxnId="{DFB7D174-C466-40A6-919D-D9342F4B730A}">
      <dgm:prSet/>
      <dgm:spPr/>
      <dgm:t>
        <a:bodyPr/>
        <a:lstStyle/>
        <a:p>
          <a:endParaRPr lang="en-US"/>
        </a:p>
      </dgm:t>
    </dgm:pt>
    <dgm:pt modelId="{F2812200-6245-6C45-9833-814CC8603E95}" type="pres">
      <dgm:prSet presAssocID="{DD4BD2B3-5D0C-4B61-B256-D2B198F38939}" presName="diagram" presStyleCnt="0">
        <dgm:presLayoutVars>
          <dgm:dir/>
          <dgm:resizeHandles/>
        </dgm:presLayoutVars>
      </dgm:prSet>
      <dgm:spPr/>
    </dgm:pt>
    <dgm:pt modelId="{E8D9A364-F950-D74F-812C-1201842129DD}" type="pres">
      <dgm:prSet presAssocID="{4D791782-0928-430F-BA43-2F1F3391DB49}" presName="firstNode" presStyleLbl="node1" presStyleIdx="0" presStyleCnt="2">
        <dgm:presLayoutVars>
          <dgm:bulletEnabled val="1"/>
        </dgm:presLayoutVars>
      </dgm:prSet>
      <dgm:spPr/>
    </dgm:pt>
    <dgm:pt modelId="{5BC3F889-9F4E-494B-99DB-B50BFC824CF1}" type="pres">
      <dgm:prSet presAssocID="{2AFD9A03-7AEA-4130-BF7F-98B58E9239E7}" presName="sibTrans" presStyleLbl="sibTrans2D1" presStyleIdx="0" presStyleCnt="1"/>
      <dgm:spPr/>
    </dgm:pt>
    <dgm:pt modelId="{2C6EF782-068D-BB41-A81E-363FC999125E}" type="pres">
      <dgm:prSet presAssocID="{BC3DC742-B1E8-485F-9F42-C2B5ABA7C994}" presName="lastNode" presStyleLbl="node1" presStyleIdx="1" presStyleCnt="2">
        <dgm:presLayoutVars>
          <dgm:bulletEnabled val="1"/>
        </dgm:presLayoutVars>
      </dgm:prSet>
      <dgm:spPr/>
    </dgm:pt>
  </dgm:ptLst>
  <dgm:cxnLst>
    <dgm:cxn modelId="{45126114-1857-7C4C-80FF-75C6064BAB4A}" type="presOf" srcId="{4D791782-0928-430F-BA43-2F1F3391DB49}" destId="{E8D9A364-F950-D74F-812C-1201842129DD}" srcOrd="0" destOrd="0" presId="urn:microsoft.com/office/officeart/2005/8/layout/bProcess2"/>
    <dgm:cxn modelId="{A3B17768-2C6F-8B4D-AB63-9BE8462001B0}" type="presOf" srcId="{DD4BD2B3-5D0C-4B61-B256-D2B198F38939}" destId="{F2812200-6245-6C45-9833-814CC8603E95}" srcOrd="0" destOrd="0" presId="urn:microsoft.com/office/officeart/2005/8/layout/bProcess2"/>
    <dgm:cxn modelId="{DFB7D174-C466-40A6-919D-D9342F4B730A}" srcId="{DD4BD2B3-5D0C-4B61-B256-D2B198F38939}" destId="{BC3DC742-B1E8-485F-9F42-C2B5ABA7C994}" srcOrd="1" destOrd="0" parTransId="{7EC1A784-BB7F-4625-BB18-3B245099CBA1}" sibTransId="{C09E767A-FCDA-4E6B-BBD4-A1E865FBE88A}"/>
    <dgm:cxn modelId="{1C84059D-A08C-4A4D-9FE3-59FA95759B06}" srcId="{DD4BD2B3-5D0C-4B61-B256-D2B198F38939}" destId="{4D791782-0928-430F-BA43-2F1F3391DB49}" srcOrd="0" destOrd="0" parTransId="{61E2C873-6190-4515-85F3-E001D7452E64}" sibTransId="{2AFD9A03-7AEA-4130-BF7F-98B58E9239E7}"/>
    <dgm:cxn modelId="{4DBDE1C4-350C-0842-9E50-C41EB8360C04}" type="presOf" srcId="{2AFD9A03-7AEA-4130-BF7F-98B58E9239E7}" destId="{5BC3F889-9F4E-494B-99DB-B50BFC824CF1}" srcOrd="0" destOrd="0" presId="urn:microsoft.com/office/officeart/2005/8/layout/bProcess2"/>
    <dgm:cxn modelId="{980FD7DF-EA54-4746-8217-A54DDD7317D1}" type="presOf" srcId="{BC3DC742-B1E8-485F-9F42-C2B5ABA7C994}" destId="{2C6EF782-068D-BB41-A81E-363FC999125E}" srcOrd="0" destOrd="0" presId="urn:microsoft.com/office/officeart/2005/8/layout/bProcess2"/>
    <dgm:cxn modelId="{DDD7689C-FA56-E64C-BB45-BDC961EA3C83}" type="presParOf" srcId="{F2812200-6245-6C45-9833-814CC8603E95}" destId="{E8D9A364-F950-D74F-812C-1201842129DD}" srcOrd="0" destOrd="0" presId="urn:microsoft.com/office/officeart/2005/8/layout/bProcess2"/>
    <dgm:cxn modelId="{31290193-1AC7-244E-BB6B-789F23FB89BC}" type="presParOf" srcId="{F2812200-6245-6C45-9833-814CC8603E95}" destId="{5BC3F889-9F4E-494B-99DB-B50BFC824CF1}" srcOrd="1" destOrd="0" presId="urn:microsoft.com/office/officeart/2005/8/layout/bProcess2"/>
    <dgm:cxn modelId="{C6848240-F0EB-0243-924C-2054BB4C138E}" type="presParOf" srcId="{F2812200-6245-6C45-9833-814CC8603E95}" destId="{2C6EF782-068D-BB41-A81E-363FC999125E}"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115ED8-2A8D-42AB-8F17-64AA083911DB}"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418F548A-A217-4784-BA32-0304A0218394}">
      <dgm:prSet/>
      <dgm:spPr/>
      <dgm:t>
        <a:bodyPr/>
        <a:lstStyle/>
        <a:p>
          <a:r>
            <a:rPr lang="en-US" dirty="0"/>
            <a:t>The “What and the Why”</a:t>
          </a:r>
        </a:p>
      </dgm:t>
    </dgm:pt>
    <dgm:pt modelId="{DEDA4429-A004-4868-B46A-8858D3F15496}" type="parTrans" cxnId="{B379D548-2D0A-448F-B246-297826B9756E}">
      <dgm:prSet/>
      <dgm:spPr/>
      <dgm:t>
        <a:bodyPr/>
        <a:lstStyle/>
        <a:p>
          <a:endParaRPr lang="en-US"/>
        </a:p>
      </dgm:t>
    </dgm:pt>
    <dgm:pt modelId="{92F0AECA-4108-43BE-A717-0E89AF950A59}" type="sibTrans" cxnId="{B379D548-2D0A-448F-B246-297826B9756E}">
      <dgm:prSet/>
      <dgm:spPr/>
      <dgm:t>
        <a:bodyPr/>
        <a:lstStyle/>
        <a:p>
          <a:endParaRPr lang="en-US"/>
        </a:p>
      </dgm:t>
    </dgm:pt>
    <dgm:pt modelId="{1AD19DD9-CA17-497D-BDC8-5ED12E0A0078}">
      <dgm:prSet/>
      <dgm:spPr/>
      <dgm:t>
        <a:bodyPr/>
        <a:lstStyle/>
        <a:p>
          <a:r>
            <a:rPr lang="en-US" dirty="0"/>
            <a:t>Affects district direction</a:t>
          </a:r>
        </a:p>
      </dgm:t>
    </dgm:pt>
    <dgm:pt modelId="{127CF9BA-8901-466C-A782-1844762654BE}" type="parTrans" cxnId="{41B18018-F4C3-4CD1-A2ED-BBC72B06C574}">
      <dgm:prSet/>
      <dgm:spPr/>
      <dgm:t>
        <a:bodyPr/>
        <a:lstStyle/>
        <a:p>
          <a:endParaRPr lang="en-US"/>
        </a:p>
      </dgm:t>
    </dgm:pt>
    <dgm:pt modelId="{E6350A4A-4318-4B76-AA19-EB3B1FA53753}" type="sibTrans" cxnId="{41B18018-F4C3-4CD1-A2ED-BBC72B06C574}">
      <dgm:prSet/>
      <dgm:spPr/>
      <dgm:t>
        <a:bodyPr/>
        <a:lstStyle/>
        <a:p>
          <a:endParaRPr lang="en-US"/>
        </a:p>
      </dgm:t>
    </dgm:pt>
    <dgm:pt modelId="{D755E220-6BC3-4A87-B67A-3F5AC27967D7}">
      <dgm:prSet/>
      <dgm:spPr/>
      <dgm:t>
        <a:bodyPr/>
        <a:lstStyle/>
        <a:p>
          <a:r>
            <a:rPr lang="en-US" dirty="0"/>
            <a:t>Establishes legal parameters</a:t>
          </a:r>
        </a:p>
      </dgm:t>
    </dgm:pt>
    <dgm:pt modelId="{2CAB40D8-33D7-4CF8-B2C9-E11F216A1347}" type="parTrans" cxnId="{E10DF807-1BB8-4916-B236-F98B7A73F575}">
      <dgm:prSet/>
      <dgm:spPr/>
      <dgm:t>
        <a:bodyPr/>
        <a:lstStyle/>
        <a:p>
          <a:endParaRPr lang="en-US"/>
        </a:p>
      </dgm:t>
    </dgm:pt>
    <dgm:pt modelId="{2EACCF08-37E7-4444-B706-55338313940A}" type="sibTrans" cxnId="{E10DF807-1BB8-4916-B236-F98B7A73F575}">
      <dgm:prSet/>
      <dgm:spPr/>
      <dgm:t>
        <a:bodyPr/>
        <a:lstStyle/>
        <a:p>
          <a:endParaRPr lang="en-US"/>
        </a:p>
      </dgm:t>
    </dgm:pt>
    <dgm:pt modelId="{DA4E8064-622B-4068-B95B-65673C24E83A}">
      <dgm:prSet/>
      <dgm:spPr/>
      <dgm:t>
        <a:bodyPr/>
        <a:lstStyle/>
        <a:p>
          <a:r>
            <a:rPr lang="en-US" dirty="0"/>
            <a:t>Establishes oversight and accountability</a:t>
          </a:r>
        </a:p>
      </dgm:t>
    </dgm:pt>
    <dgm:pt modelId="{1277C2D7-4547-4589-8F77-438A1EABB167}" type="parTrans" cxnId="{2EAF5AB4-8565-4C82-8D13-8967EE4DA852}">
      <dgm:prSet/>
      <dgm:spPr/>
      <dgm:t>
        <a:bodyPr/>
        <a:lstStyle/>
        <a:p>
          <a:endParaRPr lang="en-US"/>
        </a:p>
      </dgm:t>
    </dgm:pt>
    <dgm:pt modelId="{782EF89C-FFBD-46AE-BB3A-1B084CA92471}" type="sibTrans" cxnId="{2EAF5AB4-8565-4C82-8D13-8967EE4DA852}">
      <dgm:prSet/>
      <dgm:spPr/>
      <dgm:t>
        <a:bodyPr/>
        <a:lstStyle/>
        <a:p>
          <a:endParaRPr lang="en-US"/>
        </a:p>
      </dgm:t>
    </dgm:pt>
    <dgm:pt modelId="{BD7B8734-3E6F-46DA-BF0F-48E3969685C9}">
      <dgm:prSet/>
      <dgm:spPr/>
      <dgm:t>
        <a:bodyPr/>
        <a:lstStyle/>
        <a:p>
          <a:r>
            <a:rPr lang="en-US" dirty="0"/>
            <a:t>Defines and aligns administrative responsibilities</a:t>
          </a:r>
        </a:p>
      </dgm:t>
    </dgm:pt>
    <dgm:pt modelId="{079ADA54-BEF9-4B36-B6B5-10018256BEDA}" type="parTrans" cxnId="{818B662C-BF36-41FB-A646-A580D8185160}">
      <dgm:prSet/>
      <dgm:spPr/>
      <dgm:t>
        <a:bodyPr/>
        <a:lstStyle/>
        <a:p>
          <a:endParaRPr lang="en-US"/>
        </a:p>
      </dgm:t>
    </dgm:pt>
    <dgm:pt modelId="{D01EBE13-52C2-45A5-8814-D34F33607077}" type="sibTrans" cxnId="{818B662C-BF36-41FB-A646-A580D8185160}">
      <dgm:prSet/>
      <dgm:spPr/>
      <dgm:t>
        <a:bodyPr/>
        <a:lstStyle/>
        <a:p>
          <a:endParaRPr lang="en-US"/>
        </a:p>
      </dgm:t>
    </dgm:pt>
    <dgm:pt modelId="{673F1EA4-DCC1-4B7D-87B1-ADD031EB645B}">
      <dgm:prSet/>
      <dgm:spPr/>
      <dgm:t>
        <a:bodyPr/>
        <a:lstStyle/>
        <a:p>
          <a:r>
            <a:rPr lang="en-US" dirty="0"/>
            <a:t>Directs decision-making</a:t>
          </a:r>
        </a:p>
      </dgm:t>
    </dgm:pt>
    <dgm:pt modelId="{242F28D9-48EF-4329-BB2C-66127EBF2CB4}" type="parTrans" cxnId="{46E6F3B4-8852-4C8C-ADAB-215840A353B3}">
      <dgm:prSet/>
      <dgm:spPr/>
      <dgm:t>
        <a:bodyPr/>
        <a:lstStyle/>
        <a:p>
          <a:endParaRPr lang="en-US"/>
        </a:p>
      </dgm:t>
    </dgm:pt>
    <dgm:pt modelId="{F7DCD614-D1B9-48C8-8878-7061C6B7E667}" type="sibTrans" cxnId="{46E6F3B4-8852-4C8C-ADAB-215840A353B3}">
      <dgm:prSet/>
      <dgm:spPr/>
      <dgm:t>
        <a:bodyPr/>
        <a:lstStyle/>
        <a:p>
          <a:endParaRPr lang="en-US"/>
        </a:p>
      </dgm:t>
    </dgm:pt>
    <dgm:pt modelId="{AC8BFA2A-98EF-4C7F-A1CE-B842D93D208E}">
      <dgm:prSet/>
      <dgm:spPr/>
      <dgm:t>
        <a:bodyPr/>
        <a:lstStyle/>
        <a:p>
          <a:r>
            <a:rPr lang="en-US" dirty="0"/>
            <a:t>Forces decisions to be more objective; less subjective</a:t>
          </a:r>
        </a:p>
      </dgm:t>
    </dgm:pt>
    <dgm:pt modelId="{59C9EA9E-FAFC-4B9C-8E58-F6974288363E}" type="parTrans" cxnId="{66462353-C504-4BC8-BFC1-08BC3DF54FA7}">
      <dgm:prSet/>
      <dgm:spPr/>
      <dgm:t>
        <a:bodyPr/>
        <a:lstStyle/>
        <a:p>
          <a:endParaRPr lang="en-US"/>
        </a:p>
      </dgm:t>
    </dgm:pt>
    <dgm:pt modelId="{0F64FD41-E655-40A9-9F90-86F816F65DE7}" type="sibTrans" cxnId="{66462353-C504-4BC8-BFC1-08BC3DF54FA7}">
      <dgm:prSet/>
      <dgm:spPr/>
      <dgm:t>
        <a:bodyPr/>
        <a:lstStyle/>
        <a:p>
          <a:endParaRPr lang="en-US"/>
        </a:p>
      </dgm:t>
    </dgm:pt>
    <dgm:pt modelId="{26A535FB-7AA4-3B42-8BE8-CF77F80B7530}" type="pres">
      <dgm:prSet presAssocID="{4F115ED8-2A8D-42AB-8F17-64AA083911DB}" presName="diagram" presStyleCnt="0">
        <dgm:presLayoutVars>
          <dgm:dir/>
          <dgm:resizeHandles val="exact"/>
        </dgm:presLayoutVars>
      </dgm:prSet>
      <dgm:spPr/>
    </dgm:pt>
    <dgm:pt modelId="{51C52F08-4E1B-6746-BAB6-C47D46D4E616}" type="pres">
      <dgm:prSet presAssocID="{418F548A-A217-4784-BA32-0304A0218394}" presName="node" presStyleLbl="node1" presStyleIdx="0" presStyleCnt="7">
        <dgm:presLayoutVars>
          <dgm:bulletEnabled val="1"/>
        </dgm:presLayoutVars>
      </dgm:prSet>
      <dgm:spPr/>
    </dgm:pt>
    <dgm:pt modelId="{2E9CACBE-FE56-7F4F-AE0C-F8E5F1064A4A}" type="pres">
      <dgm:prSet presAssocID="{92F0AECA-4108-43BE-A717-0E89AF950A59}" presName="sibTrans" presStyleCnt="0"/>
      <dgm:spPr/>
    </dgm:pt>
    <dgm:pt modelId="{407AF25A-14C7-864B-9647-EC1F6740D69C}" type="pres">
      <dgm:prSet presAssocID="{1AD19DD9-CA17-497D-BDC8-5ED12E0A0078}" presName="node" presStyleLbl="node1" presStyleIdx="1" presStyleCnt="7">
        <dgm:presLayoutVars>
          <dgm:bulletEnabled val="1"/>
        </dgm:presLayoutVars>
      </dgm:prSet>
      <dgm:spPr/>
    </dgm:pt>
    <dgm:pt modelId="{284B1DFB-7EDE-FF49-82C9-0204E2073C4F}" type="pres">
      <dgm:prSet presAssocID="{E6350A4A-4318-4B76-AA19-EB3B1FA53753}" presName="sibTrans" presStyleCnt="0"/>
      <dgm:spPr/>
    </dgm:pt>
    <dgm:pt modelId="{D4479FF1-6F43-5844-B2FF-1E813CD85D75}" type="pres">
      <dgm:prSet presAssocID="{D755E220-6BC3-4A87-B67A-3F5AC27967D7}" presName="node" presStyleLbl="node1" presStyleIdx="2" presStyleCnt="7">
        <dgm:presLayoutVars>
          <dgm:bulletEnabled val="1"/>
        </dgm:presLayoutVars>
      </dgm:prSet>
      <dgm:spPr/>
    </dgm:pt>
    <dgm:pt modelId="{0AE2E0A1-0B98-234D-B9F2-E073E50F157E}" type="pres">
      <dgm:prSet presAssocID="{2EACCF08-37E7-4444-B706-55338313940A}" presName="sibTrans" presStyleCnt="0"/>
      <dgm:spPr/>
    </dgm:pt>
    <dgm:pt modelId="{A6872AD6-4322-F641-BBA5-278378F3C487}" type="pres">
      <dgm:prSet presAssocID="{DA4E8064-622B-4068-B95B-65673C24E83A}" presName="node" presStyleLbl="node1" presStyleIdx="3" presStyleCnt="7">
        <dgm:presLayoutVars>
          <dgm:bulletEnabled val="1"/>
        </dgm:presLayoutVars>
      </dgm:prSet>
      <dgm:spPr/>
    </dgm:pt>
    <dgm:pt modelId="{72153F1E-D396-244B-95BD-D131135073B5}" type="pres">
      <dgm:prSet presAssocID="{782EF89C-FFBD-46AE-BB3A-1B084CA92471}" presName="sibTrans" presStyleCnt="0"/>
      <dgm:spPr/>
    </dgm:pt>
    <dgm:pt modelId="{986781B4-283D-0B4B-9C1C-0BDD45247F04}" type="pres">
      <dgm:prSet presAssocID="{BD7B8734-3E6F-46DA-BF0F-48E3969685C9}" presName="node" presStyleLbl="node1" presStyleIdx="4" presStyleCnt="7">
        <dgm:presLayoutVars>
          <dgm:bulletEnabled val="1"/>
        </dgm:presLayoutVars>
      </dgm:prSet>
      <dgm:spPr/>
    </dgm:pt>
    <dgm:pt modelId="{2F944246-A069-D441-B4B2-BC75C14DCE85}" type="pres">
      <dgm:prSet presAssocID="{D01EBE13-52C2-45A5-8814-D34F33607077}" presName="sibTrans" presStyleCnt="0"/>
      <dgm:spPr/>
    </dgm:pt>
    <dgm:pt modelId="{9A42709D-13E8-5A41-8C3F-D4120091E5F6}" type="pres">
      <dgm:prSet presAssocID="{673F1EA4-DCC1-4B7D-87B1-ADD031EB645B}" presName="node" presStyleLbl="node1" presStyleIdx="5" presStyleCnt="7">
        <dgm:presLayoutVars>
          <dgm:bulletEnabled val="1"/>
        </dgm:presLayoutVars>
      </dgm:prSet>
      <dgm:spPr/>
    </dgm:pt>
    <dgm:pt modelId="{FCEDDA64-E7D7-8F4A-9AD4-7E81EDE6C195}" type="pres">
      <dgm:prSet presAssocID="{F7DCD614-D1B9-48C8-8878-7061C6B7E667}" presName="sibTrans" presStyleCnt="0"/>
      <dgm:spPr/>
    </dgm:pt>
    <dgm:pt modelId="{A0AEA5F4-C681-E145-81A9-C4369CEC9B81}" type="pres">
      <dgm:prSet presAssocID="{AC8BFA2A-98EF-4C7F-A1CE-B842D93D208E}" presName="node" presStyleLbl="node1" presStyleIdx="6" presStyleCnt="7">
        <dgm:presLayoutVars>
          <dgm:bulletEnabled val="1"/>
        </dgm:presLayoutVars>
      </dgm:prSet>
      <dgm:spPr/>
    </dgm:pt>
  </dgm:ptLst>
  <dgm:cxnLst>
    <dgm:cxn modelId="{E10DF807-1BB8-4916-B236-F98B7A73F575}" srcId="{4F115ED8-2A8D-42AB-8F17-64AA083911DB}" destId="{D755E220-6BC3-4A87-B67A-3F5AC27967D7}" srcOrd="2" destOrd="0" parTransId="{2CAB40D8-33D7-4CF8-B2C9-E11F216A1347}" sibTransId="{2EACCF08-37E7-4444-B706-55338313940A}"/>
    <dgm:cxn modelId="{68DF6215-8E22-EE4C-97EB-FED72202FB7A}" type="presOf" srcId="{673F1EA4-DCC1-4B7D-87B1-ADD031EB645B}" destId="{9A42709D-13E8-5A41-8C3F-D4120091E5F6}" srcOrd="0" destOrd="0" presId="urn:microsoft.com/office/officeart/2005/8/layout/default"/>
    <dgm:cxn modelId="{41B18018-F4C3-4CD1-A2ED-BBC72B06C574}" srcId="{4F115ED8-2A8D-42AB-8F17-64AA083911DB}" destId="{1AD19DD9-CA17-497D-BDC8-5ED12E0A0078}" srcOrd="1" destOrd="0" parTransId="{127CF9BA-8901-466C-A782-1844762654BE}" sibTransId="{E6350A4A-4318-4B76-AA19-EB3B1FA53753}"/>
    <dgm:cxn modelId="{818B662C-BF36-41FB-A646-A580D8185160}" srcId="{4F115ED8-2A8D-42AB-8F17-64AA083911DB}" destId="{BD7B8734-3E6F-46DA-BF0F-48E3969685C9}" srcOrd="4" destOrd="0" parTransId="{079ADA54-BEF9-4B36-B6B5-10018256BEDA}" sibTransId="{D01EBE13-52C2-45A5-8814-D34F33607077}"/>
    <dgm:cxn modelId="{EF7C3B33-7434-5444-87E9-2009A9557606}" type="presOf" srcId="{AC8BFA2A-98EF-4C7F-A1CE-B842D93D208E}" destId="{A0AEA5F4-C681-E145-81A9-C4369CEC9B81}" srcOrd="0" destOrd="0" presId="urn:microsoft.com/office/officeart/2005/8/layout/default"/>
    <dgm:cxn modelId="{B379D548-2D0A-448F-B246-297826B9756E}" srcId="{4F115ED8-2A8D-42AB-8F17-64AA083911DB}" destId="{418F548A-A217-4784-BA32-0304A0218394}" srcOrd="0" destOrd="0" parTransId="{DEDA4429-A004-4868-B46A-8858D3F15496}" sibTransId="{92F0AECA-4108-43BE-A717-0E89AF950A59}"/>
    <dgm:cxn modelId="{9587724F-73A6-4143-963A-1711B8162452}" type="presOf" srcId="{BD7B8734-3E6F-46DA-BF0F-48E3969685C9}" destId="{986781B4-283D-0B4B-9C1C-0BDD45247F04}" srcOrd="0" destOrd="0" presId="urn:microsoft.com/office/officeart/2005/8/layout/default"/>
    <dgm:cxn modelId="{66462353-C504-4BC8-BFC1-08BC3DF54FA7}" srcId="{4F115ED8-2A8D-42AB-8F17-64AA083911DB}" destId="{AC8BFA2A-98EF-4C7F-A1CE-B842D93D208E}" srcOrd="6" destOrd="0" parTransId="{59C9EA9E-FAFC-4B9C-8E58-F6974288363E}" sibTransId="{0F64FD41-E655-40A9-9F90-86F816F65DE7}"/>
    <dgm:cxn modelId="{DA2CF755-8682-2F4C-B1F5-DF66720532D2}" type="presOf" srcId="{4F115ED8-2A8D-42AB-8F17-64AA083911DB}" destId="{26A535FB-7AA4-3B42-8BE8-CF77F80B7530}" srcOrd="0" destOrd="0" presId="urn:microsoft.com/office/officeart/2005/8/layout/default"/>
    <dgm:cxn modelId="{13CC555B-441E-B84C-8332-B35114112D6B}" type="presOf" srcId="{1AD19DD9-CA17-497D-BDC8-5ED12E0A0078}" destId="{407AF25A-14C7-864B-9647-EC1F6740D69C}" srcOrd="0" destOrd="0" presId="urn:microsoft.com/office/officeart/2005/8/layout/default"/>
    <dgm:cxn modelId="{2EAF5AB4-8565-4C82-8D13-8967EE4DA852}" srcId="{4F115ED8-2A8D-42AB-8F17-64AA083911DB}" destId="{DA4E8064-622B-4068-B95B-65673C24E83A}" srcOrd="3" destOrd="0" parTransId="{1277C2D7-4547-4589-8F77-438A1EABB167}" sibTransId="{782EF89C-FFBD-46AE-BB3A-1B084CA92471}"/>
    <dgm:cxn modelId="{46E6F3B4-8852-4C8C-ADAB-215840A353B3}" srcId="{4F115ED8-2A8D-42AB-8F17-64AA083911DB}" destId="{673F1EA4-DCC1-4B7D-87B1-ADD031EB645B}" srcOrd="5" destOrd="0" parTransId="{242F28D9-48EF-4329-BB2C-66127EBF2CB4}" sibTransId="{F7DCD614-D1B9-48C8-8878-7061C6B7E667}"/>
    <dgm:cxn modelId="{C103DFC9-F81A-AE46-B588-FE49B940AADA}" type="presOf" srcId="{DA4E8064-622B-4068-B95B-65673C24E83A}" destId="{A6872AD6-4322-F641-BBA5-278378F3C487}" srcOrd="0" destOrd="0" presId="urn:microsoft.com/office/officeart/2005/8/layout/default"/>
    <dgm:cxn modelId="{464C75D1-4FE1-E64B-88D6-2D97B9968EB9}" type="presOf" srcId="{418F548A-A217-4784-BA32-0304A0218394}" destId="{51C52F08-4E1B-6746-BAB6-C47D46D4E616}" srcOrd="0" destOrd="0" presId="urn:microsoft.com/office/officeart/2005/8/layout/default"/>
    <dgm:cxn modelId="{703F2EFB-A393-274D-AC29-C7D37D63038B}" type="presOf" srcId="{D755E220-6BC3-4A87-B67A-3F5AC27967D7}" destId="{D4479FF1-6F43-5844-B2FF-1E813CD85D75}" srcOrd="0" destOrd="0" presId="urn:microsoft.com/office/officeart/2005/8/layout/default"/>
    <dgm:cxn modelId="{FF067272-2430-4B46-8540-BB6B6175826A}" type="presParOf" srcId="{26A535FB-7AA4-3B42-8BE8-CF77F80B7530}" destId="{51C52F08-4E1B-6746-BAB6-C47D46D4E616}" srcOrd="0" destOrd="0" presId="urn:microsoft.com/office/officeart/2005/8/layout/default"/>
    <dgm:cxn modelId="{57BC94CC-3E80-F74E-9724-8AE940C6D916}" type="presParOf" srcId="{26A535FB-7AA4-3B42-8BE8-CF77F80B7530}" destId="{2E9CACBE-FE56-7F4F-AE0C-F8E5F1064A4A}" srcOrd="1" destOrd="0" presId="urn:microsoft.com/office/officeart/2005/8/layout/default"/>
    <dgm:cxn modelId="{F5312A2F-4B45-964F-85CB-DFB0B9ED3A7E}" type="presParOf" srcId="{26A535FB-7AA4-3B42-8BE8-CF77F80B7530}" destId="{407AF25A-14C7-864B-9647-EC1F6740D69C}" srcOrd="2" destOrd="0" presId="urn:microsoft.com/office/officeart/2005/8/layout/default"/>
    <dgm:cxn modelId="{81A71046-86C6-3A40-A6A7-BB2C3D0C875E}" type="presParOf" srcId="{26A535FB-7AA4-3B42-8BE8-CF77F80B7530}" destId="{284B1DFB-7EDE-FF49-82C9-0204E2073C4F}" srcOrd="3" destOrd="0" presId="urn:microsoft.com/office/officeart/2005/8/layout/default"/>
    <dgm:cxn modelId="{380B31CE-BA75-1C47-B19D-99AFE3B61765}" type="presParOf" srcId="{26A535FB-7AA4-3B42-8BE8-CF77F80B7530}" destId="{D4479FF1-6F43-5844-B2FF-1E813CD85D75}" srcOrd="4" destOrd="0" presId="urn:microsoft.com/office/officeart/2005/8/layout/default"/>
    <dgm:cxn modelId="{36271AC9-73DA-E242-8031-B1CA6C8D0534}" type="presParOf" srcId="{26A535FB-7AA4-3B42-8BE8-CF77F80B7530}" destId="{0AE2E0A1-0B98-234D-B9F2-E073E50F157E}" srcOrd="5" destOrd="0" presId="urn:microsoft.com/office/officeart/2005/8/layout/default"/>
    <dgm:cxn modelId="{D3D3A77F-1CC6-0E40-A4F3-947F0EB020A5}" type="presParOf" srcId="{26A535FB-7AA4-3B42-8BE8-CF77F80B7530}" destId="{A6872AD6-4322-F641-BBA5-278378F3C487}" srcOrd="6" destOrd="0" presId="urn:microsoft.com/office/officeart/2005/8/layout/default"/>
    <dgm:cxn modelId="{03CE6B40-A320-1E44-95E2-36C9A5BDF69A}" type="presParOf" srcId="{26A535FB-7AA4-3B42-8BE8-CF77F80B7530}" destId="{72153F1E-D396-244B-95BD-D131135073B5}" srcOrd="7" destOrd="0" presId="urn:microsoft.com/office/officeart/2005/8/layout/default"/>
    <dgm:cxn modelId="{3D07B3E2-5758-5D40-8F3A-3E59F7830239}" type="presParOf" srcId="{26A535FB-7AA4-3B42-8BE8-CF77F80B7530}" destId="{986781B4-283D-0B4B-9C1C-0BDD45247F04}" srcOrd="8" destOrd="0" presId="urn:microsoft.com/office/officeart/2005/8/layout/default"/>
    <dgm:cxn modelId="{1CAFB8C2-B576-B542-8616-9A8DCBED3683}" type="presParOf" srcId="{26A535FB-7AA4-3B42-8BE8-CF77F80B7530}" destId="{2F944246-A069-D441-B4B2-BC75C14DCE85}" srcOrd="9" destOrd="0" presId="urn:microsoft.com/office/officeart/2005/8/layout/default"/>
    <dgm:cxn modelId="{46F1CA72-D76F-8443-833D-F9F8422DA74A}" type="presParOf" srcId="{26A535FB-7AA4-3B42-8BE8-CF77F80B7530}" destId="{9A42709D-13E8-5A41-8C3F-D4120091E5F6}" srcOrd="10" destOrd="0" presId="urn:microsoft.com/office/officeart/2005/8/layout/default"/>
    <dgm:cxn modelId="{B77A47ED-F65D-D643-9524-31A611DFF607}" type="presParOf" srcId="{26A535FB-7AA4-3B42-8BE8-CF77F80B7530}" destId="{FCEDDA64-E7D7-8F4A-9AD4-7E81EDE6C195}" srcOrd="11" destOrd="0" presId="urn:microsoft.com/office/officeart/2005/8/layout/default"/>
    <dgm:cxn modelId="{1C133279-4B8F-2947-ABF2-7A237A04F03B}" type="presParOf" srcId="{26A535FB-7AA4-3B42-8BE8-CF77F80B7530}" destId="{A0AEA5F4-C681-E145-81A9-C4369CEC9B8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4F45DE-E802-491D-BF6A-3ABB8DBC9FF1}" type="doc">
      <dgm:prSet loTypeId="urn:microsoft.com/office/officeart/2005/8/layout/cycle8" loCatId="cycle" qsTypeId="urn:microsoft.com/office/officeart/2005/8/quickstyle/simple4" qsCatId="simple" csTypeId="urn:microsoft.com/office/officeart/2005/8/colors/accent1_2" csCatId="accent1" phldr="1"/>
      <dgm:spPr/>
      <dgm:t>
        <a:bodyPr/>
        <a:lstStyle/>
        <a:p>
          <a:endParaRPr lang="en-US"/>
        </a:p>
      </dgm:t>
    </dgm:pt>
    <dgm:pt modelId="{3F6695D3-A1A9-47A3-9548-99CBEFD00E63}">
      <dgm:prSet/>
      <dgm:spPr/>
      <dgm:t>
        <a:bodyPr/>
        <a:lstStyle/>
        <a:p>
          <a:r>
            <a:rPr lang="en-US" dirty="0"/>
            <a:t>Supports board and district policies</a:t>
          </a:r>
        </a:p>
      </dgm:t>
    </dgm:pt>
    <dgm:pt modelId="{8473412C-FB34-461E-828E-CCC7A960973A}" type="parTrans" cxnId="{2D0BC3CA-2738-473F-AE35-82F725C5D1BB}">
      <dgm:prSet/>
      <dgm:spPr/>
      <dgm:t>
        <a:bodyPr/>
        <a:lstStyle/>
        <a:p>
          <a:endParaRPr lang="en-US"/>
        </a:p>
      </dgm:t>
    </dgm:pt>
    <dgm:pt modelId="{91914473-BDAA-45C2-AA7E-156338F7BA82}" type="sibTrans" cxnId="{2D0BC3CA-2738-473F-AE35-82F725C5D1BB}">
      <dgm:prSet/>
      <dgm:spPr/>
      <dgm:t>
        <a:bodyPr/>
        <a:lstStyle/>
        <a:p>
          <a:endParaRPr lang="en-US"/>
        </a:p>
      </dgm:t>
    </dgm:pt>
    <dgm:pt modelId="{FC81473E-78EF-491F-BA45-1B1C03DE0C78}">
      <dgm:prSet/>
      <dgm:spPr/>
      <dgm:t>
        <a:bodyPr/>
        <a:lstStyle/>
        <a:p>
          <a:r>
            <a:rPr lang="en-US" dirty="0"/>
            <a:t>Provides guidelines and parameters to implement policies</a:t>
          </a:r>
        </a:p>
      </dgm:t>
    </dgm:pt>
    <dgm:pt modelId="{BB087D13-A1DB-48E4-B565-08ADCE91834E}" type="parTrans" cxnId="{DFD562B6-CB30-4F31-BBA0-461BF951EB42}">
      <dgm:prSet/>
      <dgm:spPr/>
      <dgm:t>
        <a:bodyPr/>
        <a:lstStyle/>
        <a:p>
          <a:endParaRPr lang="en-US"/>
        </a:p>
      </dgm:t>
    </dgm:pt>
    <dgm:pt modelId="{BCFADE1C-F8A2-4C13-9127-77CECDF47F86}" type="sibTrans" cxnId="{DFD562B6-CB30-4F31-BBA0-461BF951EB42}">
      <dgm:prSet/>
      <dgm:spPr/>
      <dgm:t>
        <a:bodyPr/>
        <a:lstStyle/>
        <a:p>
          <a:endParaRPr lang="en-US"/>
        </a:p>
      </dgm:t>
    </dgm:pt>
    <dgm:pt modelId="{81E1EB13-2595-45C0-A972-F1ECF6335BF6}">
      <dgm:prSet/>
      <dgm:spPr/>
      <dgm:t>
        <a:bodyPr/>
        <a:lstStyle/>
        <a:p>
          <a:r>
            <a:rPr lang="en-US" dirty="0"/>
            <a:t>Puts the “meat on the bones”</a:t>
          </a:r>
        </a:p>
      </dgm:t>
    </dgm:pt>
    <dgm:pt modelId="{C6251D6A-CD2D-4AEB-A30B-8863AA311830}" type="parTrans" cxnId="{97986CF5-D684-47FA-A2A6-7CEE4A80117D}">
      <dgm:prSet/>
      <dgm:spPr/>
      <dgm:t>
        <a:bodyPr/>
        <a:lstStyle/>
        <a:p>
          <a:endParaRPr lang="en-US"/>
        </a:p>
      </dgm:t>
    </dgm:pt>
    <dgm:pt modelId="{0D4B1097-6570-444D-94C7-ACBD3800CABB}" type="sibTrans" cxnId="{97986CF5-D684-47FA-A2A6-7CEE4A80117D}">
      <dgm:prSet/>
      <dgm:spPr/>
      <dgm:t>
        <a:bodyPr/>
        <a:lstStyle/>
        <a:p>
          <a:endParaRPr lang="en-US"/>
        </a:p>
      </dgm:t>
    </dgm:pt>
    <dgm:pt modelId="{24CFF6E7-C4EB-4483-AAAD-11517F8F64C1}">
      <dgm:prSet/>
      <dgm:spPr/>
      <dgm:t>
        <a:bodyPr/>
        <a:lstStyle/>
        <a:p>
          <a:r>
            <a:rPr lang="en-US" dirty="0"/>
            <a:t>Provides administrative direction</a:t>
          </a:r>
        </a:p>
      </dgm:t>
    </dgm:pt>
    <dgm:pt modelId="{7B2D5644-85D1-4C52-B1C0-E8F8A8D918BA}" type="parTrans" cxnId="{06D2FCFA-85E1-4D6C-B628-286F63FB02A5}">
      <dgm:prSet/>
      <dgm:spPr/>
      <dgm:t>
        <a:bodyPr/>
        <a:lstStyle/>
        <a:p>
          <a:endParaRPr lang="en-US"/>
        </a:p>
      </dgm:t>
    </dgm:pt>
    <dgm:pt modelId="{5B95196C-0B92-4636-A7FB-06C36C465226}" type="sibTrans" cxnId="{06D2FCFA-85E1-4D6C-B628-286F63FB02A5}">
      <dgm:prSet/>
      <dgm:spPr/>
      <dgm:t>
        <a:bodyPr/>
        <a:lstStyle/>
        <a:p>
          <a:endParaRPr lang="en-US"/>
        </a:p>
      </dgm:t>
    </dgm:pt>
    <dgm:pt modelId="{24785E5B-5B7B-4A4E-9854-A5DFB3C94348}">
      <dgm:prSet/>
      <dgm:spPr/>
      <dgm:t>
        <a:bodyPr/>
        <a:lstStyle/>
        <a:p>
          <a:r>
            <a:rPr lang="en-US" dirty="0"/>
            <a:t>Can be “district specific”</a:t>
          </a:r>
        </a:p>
      </dgm:t>
    </dgm:pt>
    <dgm:pt modelId="{24BCD8AD-B439-4810-AA0C-E836D6D81A49}" type="parTrans" cxnId="{9ABD565A-94DE-452A-83CE-6FA1537EFAD2}">
      <dgm:prSet/>
      <dgm:spPr/>
      <dgm:t>
        <a:bodyPr/>
        <a:lstStyle/>
        <a:p>
          <a:endParaRPr lang="en-US"/>
        </a:p>
      </dgm:t>
    </dgm:pt>
    <dgm:pt modelId="{4E0255EA-0C75-4D7B-92F9-91D6D727C004}" type="sibTrans" cxnId="{9ABD565A-94DE-452A-83CE-6FA1537EFAD2}">
      <dgm:prSet/>
      <dgm:spPr/>
      <dgm:t>
        <a:bodyPr/>
        <a:lstStyle/>
        <a:p>
          <a:endParaRPr lang="en-US"/>
        </a:p>
      </dgm:t>
    </dgm:pt>
    <dgm:pt modelId="{2F91FDF2-5B6B-4946-A8ED-369C2D10B8F7}" type="pres">
      <dgm:prSet presAssocID="{DD4F45DE-E802-491D-BF6A-3ABB8DBC9FF1}" presName="compositeShape" presStyleCnt="0">
        <dgm:presLayoutVars>
          <dgm:chMax val="7"/>
          <dgm:dir/>
          <dgm:resizeHandles val="exact"/>
        </dgm:presLayoutVars>
      </dgm:prSet>
      <dgm:spPr/>
    </dgm:pt>
    <dgm:pt modelId="{6B140FA3-02D8-3D42-9B9D-96E96D9CE1B1}" type="pres">
      <dgm:prSet presAssocID="{DD4F45DE-E802-491D-BF6A-3ABB8DBC9FF1}" presName="wedge1" presStyleLbl="node1" presStyleIdx="0" presStyleCnt="5"/>
      <dgm:spPr/>
    </dgm:pt>
    <dgm:pt modelId="{0215EE3A-52FC-CF41-9B5A-1EBD0B1123BD}" type="pres">
      <dgm:prSet presAssocID="{DD4F45DE-E802-491D-BF6A-3ABB8DBC9FF1}" presName="dummy1a" presStyleCnt="0"/>
      <dgm:spPr/>
    </dgm:pt>
    <dgm:pt modelId="{4B96814B-B863-2F40-A0C7-04CE43205E59}" type="pres">
      <dgm:prSet presAssocID="{DD4F45DE-E802-491D-BF6A-3ABB8DBC9FF1}" presName="dummy1b" presStyleCnt="0"/>
      <dgm:spPr/>
    </dgm:pt>
    <dgm:pt modelId="{DF6984E4-07A3-5D42-83C3-12B348733183}" type="pres">
      <dgm:prSet presAssocID="{DD4F45DE-E802-491D-BF6A-3ABB8DBC9FF1}" presName="wedge1Tx" presStyleLbl="node1" presStyleIdx="0" presStyleCnt="5">
        <dgm:presLayoutVars>
          <dgm:chMax val="0"/>
          <dgm:chPref val="0"/>
          <dgm:bulletEnabled val="1"/>
        </dgm:presLayoutVars>
      </dgm:prSet>
      <dgm:spPr/>
    </dgm:pt>
    <dgm:pt modelId="{09CA9CFC-624C-9047-A851-588DC73FA8F7}" type="pres">
      <dgm:prSet presAssocID="{DD4F45DE-E802-491D-BF6A-3ABB8DBC9FF1}" presName="wedge2" presStyleLbl="node1" presStyleIdx="1" presStyleCnt="5"/>
      <dgm:spPr/>
    </dgm:pt>
    <dgm:pt modelId="{449B513C-FACB-C34D-83FE-BC5EA7AB0282}" type="pres">
      <dgm:prSet presAssocID="{DD4F45DE-E802-491D-BF6A-3ABB8DBC9FF1}" presName="dummy2a" presStyleCnt="0"/>
      <dgm:spPr/>
    </dgm:pt>
    <dgm:pt modelId="{E79FD73E-493B-2B44-BC80-8A94471CC722}" type="pres">
      <dgm:prSet presAssocID="{DD4F45DE-E802-491D-BF6A-3ABB8DBC9FF1}" presName="dummy2b" presStyleCnt="0"/>
      <dgm:spPr/>
    </dgm:pt>
    <dgm:pt modelId="{9493F1FD-F8A7-7E45-9B6D-8ECD09FB388C}" type="pres">
      <dgm:prSet presAssocID="{DD4F45DE-E802-491D-BF6A-3ABB8DBC9FF1}" presName="wedge2Tx" presStyleLbl="node1" presStyleIdx="1" presStyleCnt="5">
        <dgm:presLayoutVars>
          <dgm:chMax val="0"/>
          <dgm:chPref val="0"/>
          <dgm:bulletEnabled val="1"/>
        </dgm:presLayoutVars>
      </dgm:prSet>
      <dgm:spPr/>
    </dgm:pt>
    <dgm:pt modelId="{BA3770A8-EFC7-3D4D-ABCF-27B066CB8B59}" type="pres">
      <dgm:prSet presAssocID="{DD4F45DE-E802-491D-BF6A-3ABB8DBC9FF1}" presName="wedge3" presStyleLbl="node1" presStyleIdx="2" presStyleCnt="5"/>
      <dgm:spPr/>
    </dgm:pt>
    <dgm:pt modelId="{66F482BC-AB7A-864C-B84C-56A68FA20975}" type="pres">
      <dgm:prSet presAssocID="{DD4F45DE-E802-491D-BF6A-3ABB8DBC9FF1}" presName="dummy3a" presStyleCnt="0"/>
      <dgm:spPr/>
    </dgm:pt>
    <dgm:pt modelId="{43037024-3805-144D-B767-98EF6F37E3C7}" type="pres">
      <dgm:prSet presAssocID="{DD4F45DE-E802-491D-BF6A-3ABB8DBC9FF1}" presName="dummy3b" presStyleCnt="0"/>
      <dgm:spPr/>
    </dgm:pt>
    <dgm:pt modelId="{980BCEA4-7740-F440-BC06-C89684CEE7E2}" type="pres">
      <dgm:prSet presAssocID="{DD4F45DE-E802-491D-BF6A-3ABB8DBC9FF1}" presName="wedge3Tx" presStyleLbl="node1" presStyleIdx="2" presStyleCnt="5">
        <dgm:presLayoutVars>
          <dgm:chMax val="0"/>
          <dgm:chPref val="0"/>
          <dgm:bulletEnabled val="1"/>
        </dgm:presLayoutVars>
      </dgm:prSet>
      <dgm:spPr/>
    </dgm:pt>
    <dgm:pt modelId="{0784C4BB-E9CF-2641-99B3-9DFA4F20D56A}" type="pres">
      <dgm:prSet presAssocID="{DD4F45DE-E802-491D-BF6A-3ABB8DBC9FF1}" presName="wedge4" presStyleLbl="node1" presStyleIdx="3" presStyleCnt="5"/>
      <dgm:spPr/>
    </dgm:pt>
    <dgm:pt modelId="{B943AB72-4240-FB45-9DEB-5D7050A47817}" type="pres">
      <dgm:prSet presAssocID="{DD4F45DE-E802-491D-BF6A-3ABB8DBC9FF1}" presName="dummy4a" presStyleCnt="0"/>
      <dgm:spPr/>
    </dgm:pt>
    <dgm:pt modelId="{7165EDF7-2A5A-264E-B916-EA256BBD322F}" type="pres">
      <dgm:prSet presAssocID="{DD4F45DE-E802-491D-BF6A-3ABB8DBC9FF1}" presName="dummy4b" presStyleCnt="0"/>
      <dgm:spPr/>
    </dgm:pt>
    <dgm:pt modelId="{292D350E-49AA-3E4F-BF9C-75E53C6AC90C}" type="pres">
      <dgm:prSet presAssocID="{DD4F45DE-E802-491D-BF6A-3ABB8DBC9FF1}" presName="wedge4Tx" presStyleLbl="node1" presStyleIdx="3" presStyleCnt="5">
        <dgm:presLayoutVars>
          <dgm:chMax val="0"/>
          <dgm:chPref val="0"/>
          <dgm:bulletEnabled val="1"/>
        </dgm:presLayoutVars>
      </dgm:prSet>
      <dgm:spPr/>
    </dgm:pt>
    <dgm:pt modelId="{824A79CD-F0DD-E54E-A342-7D5DEF5EE01A}" type="pres">
      <dgm:prSet presAssocID="{DD4F45DE-E802-491D-BF6A-3ABB8DBC9FF1}" presName="wedge5" presStyleLbl="node1" presStyleIdx="4" presStyleCnt="5"/>
      <dgm:spPr/>
    </dgm:pt>
    <dgm:pt modelId="{F1448514-2034-DC47-B1C8-B58C14B0BD16}" type="pres">
      <dgm:prSet presAssocID="{DD4F45DE-E802-491D-BF6A-3ABB8DBC9FF1}" presName="dummy5a" presStyleCnt="0"/>
      <dgm:spPr/>
    </dgm:pt>
    <dgm:pt modelId="{D8FC919F-A250-2143-BBAC-6BD98711E527}" type="pres">
      <dgm:prSet presAssocID="{DD4F45DE-E802-491D-BF6A-3ABB8DBC9FF1}" presName="dummy5b" presStyleCnt="0"/>
      <dgm:spPr/>
    </dgm:pt>
    <dgm:pt modelId="{2353AB6B-9AA7-DB46-9FB6-CA9E877AF695}" type="pres">
      <dgm:prSet presAssocID="{DD4F45DE-E802-491D-BF6A-3ABB8DBC9FF1}" presName="wedge5Tx" presStyleLbl="node1" presStyleIdx="4" presStyleCnt="5">
        <dgm:presLayoutVars>
          <dgm:chMax val="0"/>
          <dgm:chPref val="0"/>
          <dgm:bulletEnabled val="1"/>
        </dgm:presLayoutVars>
      </dgm:prSet>
      <dgm:spPr/>
    </dgm:pt>
    <dgm:pt modelId="{F5F97A5A-A684-F243-8E53-54E621C35BAB}" type="pres">
      <dgm:prSet presAssocID="{91914473-BDAA-45C2-AA7E-156338F7BA82}" presName="arrowWedge1" presStyleLbl="fgSibTrans2D1" presStyleIdx="0" presStyleCnt="5"/>
      <dgm:spPr/>
    </dgm:pt>
    <dgm:pt modelId="{DA1BBA28-96BD-EE4A-9E4F-A4FFB19755D4}" type="pres">
      <dgm:prSet presAssocID="{BCFADE1C-F8A2-4C13-9127-77CECDF47F86}" presName="arrowWedge2" presStyleLbl="fgSibTrans2D1" presStyleIdx="1" presStyleCnt="5"/>
      <dgm:spPr/>
    </dgm:pt>
    <dgm:pt modelId="{C5C2CA8F-D8D9-F241-9764-6A0996B40D39}" type="pres">
      <dgm:prSet presAssocID="{0D4B1097-6570-444D-94C7-ACBD3800CABB}" presName="arrowWedge3" presStyleLbl="fgSibTrans2D1" presStyleIdx="2" presStyleCnt="5"/>
      <dgm:spPr/>
    </dgm:pt>
    <dgm:pt modelId="{5704FFD7-C99D-FB40-A10E-7384FD66A679}" type="pres">
      <dgm:prSet presAssocID="{5B95196C-0B92-4636-A7FB-06C36C465226}" presName="arrowWedge4" presStyleLbl="fgSibTrans2D1" presStyleIdx="3" presStyleCnt="5"/>
      <dgm:spPr/>
    </dgm:pt>
    <dgm:pt modelId="{088CAD47-69C9-ED4C-B775-67C285BA3DB2}" type="pres">
      <dgm:prSet presAssocID="{4E0255EA-0C75-4D7B-92F9-91D6D727C004}" presName="arrowWedge5" presStyleLbl="fgSibTrans2D1" presStyleIdx="4" presStyleCnt="5"/>
      <dgm:spPr/>
    </dgm:pt>
  </dgm:ptLst>
  <dgm:cxnLst>
    <dgm:cxn modelId="{FD1A4104-D646-B145-B5E4-794B05B60245}" type="presOf" srcId="{3F6695D3-A1A9-47A3-9548-99CBEFD00E63}" destId="{DF6984E4-07A3-5D42-83C3-12B348733183}" srcOrd="1" destOrd="0" presId="urn:microsoft.com/office/officeart/2005/8/layout/cycle8"/>
    <dgm:cxn modelId="{7BCF2908-992A-E34D-BAFF-AE180B2A7141}" type="presOf" srcId="{24CFF6E7-C4EB-4483-AAAD-11517F8F64C1}" destId="{292D350E-49AA-3E4F-BF9C-75E53C6AC90C}" srcOrd="1" destOrd="0" presId="urn:microsoft.com/office/officeart/2005/8/layout/cycle8"/>
    <dgm:cxn modelId="{40A63210-E64C-2E42-B38C-BF191BD9D36C}" type="presOf" srcId="{FC81473E-78EF-491F-BA45-1B1C03DE0C78}" destId="{9493F1FD-F8A7-7E45-9B6D-8ECD09FB388C}" srcOrd="1" destOrd="0" presId="urn:microsoft.com/office/officeart/2005/8/layout/cycle8"/>
    <dgm:cxn modelId="{E2E26332-5C7D-1E4F-B014-8984ACCBE0ED}" type="presOf" srcId="{3F6695D3-A1A9-47A3-9548-99CBEFD00E63}" destId="{6B140FA3-02D8-3D42-9B9D-96E96D9CE1B1}" srcOrd="0" destOrd="0" presId="urn:microsoft.com/office/officeart/2005/8/layout/cycle8"/>
    <dgm:cxn modelId="{E62F8F3E-E1A8-874C-AC65-454B869AD920}" type="presOf" srcId="{24785E5B-5B7B-4A4E-9854-A5DFB3C94348}" destId="{2353AB6B-9AA7-DB46-9FB6-CA9E877AF695}" srcOrd="1" destOrd="0" presId="urn:microsoft.com/office/officeart/2005/8/layout/cycle8"/>
    <dgm:cxn modelId="{9ABD565A-94DE-452A-83CE-6FA1537EFAD2}" srcId="{DD4F45DE-E802-491D-BF6A-3ABB8DBC9FF1}" destId="{24785E5B-5B7B-4A4E-9854-A5DFB3C94348}" srcOrd="4" destOrd="0" parTransId="{24BCD8AD-B439-4810-AA0C-E836D6D81A49}" sibTransId="{4E0255EA-0C75-4D7B-92F9-91D6D727C004}"/>
    <dgm:cxn modelId="{AFC6AC5E-9420-FF4D-B41C-83D13BED7C2E}" type="presOf" srcId="{DD4F45DE-E802-491D-BF6A-3ABB8DBC9FF1}" destId="{2F91FDF2-5B6B-4946-A8ED-369C2D10B8F7}" srcOrd="0" destOrd="0" presId="urn:microsoft.com/office/officeart/2005/8/layout/cycle8"/>
    <dgm:cxn modelId="{A566379B-D560-A545-BF9C-827F20D10CBB}" type="presOf" srcId="{24CFF6E7-C4EB-4483-AAAD-11517F8F64C1}" destId="{0784C4BB-E9CF-2641-99B3-9DFA4F20D56A}" srcOrd="0" destOrd="0" presId="urn:microsoft.com/office/officeart/2005/8/layout/cycle8"/>
    <dgm:cxn modelId="{5E7799AF-02EF-E146-A64D-3680672B7F17}" type="presOf" srcId="{81E1EB13-2595-45C0-A972-F1ECF6335BF6}" destId="{BA3770A8-EFC7-3D4D-ABCF-27B066CB8B59}" srcOrd="0" destOrd="0" presId="urn:microsoft.com/office/officeart/2005/8/layout/cycle8"/>
    <dgm:cxn modelId="{086E12B4-1CD6-DB4E-8B5B-3D0D6E5B117C}" type="presOf" srcId="{FC81473E-78EF-491F-BA45-1B1C03DE0C78}" destId="{09CA9CFC-624C-9047-A851-588DC73FA8F7}" srcOrd="0" destOrd="0" presId="urn:microsoft.com/office/officeart/2005/8/layout/cycle8"/>
    <dgm:cxn modelId="{DC481FB6-AA51-3F43-8CAA-4773D2077312}" type="presOf" srcId="{81E1EB13-2595-45C0-A972-F1ECF6335BF6}" destId="{980BCEA4-7740-F440-BC06-C89684CEE7E2}" srcOrd="1" destOrd="0" presId="urn:microsoft.com/office/officeart/2005/8/layout/cycle8"/>
    <dgm:cxn modelId="{DFD562B6-CB30-4F31-BBA0-461BF951EB42}" srcId="{DD4F45DE-E802-491D-BF6A-3ABB8DBC9FF1}" destId="{FC81473E-78EF-491F-BA45-1B1C03DE0C78}" srcOrd="1" destOrd="0" parTransId="{BB087D13-A1DB-48E4-B565-08ADCE91834E}" sibTransId="{BCFADE1C-F8A2-4C13-9127-77CECDF47F86}"/>
    <dgm:cxn modelId="{2D0BC3CA-2738-473F-AE35-82F725C5D1BB}" srcId="{DD4F45DE-E802-491D-BF6A-3ABB8DBC9FF1}" destId="{3F6695D3-A1A9-47A3-9548-99CBEFD00E63}" srcOrd="0" destOrd="0" parTransId="{8473412C-FB34-461E-828E-CCC7A960973A}" sibTransId="{91914473-BDAA-45C2-AA7E-156338F7BA82}"/>
    <dgm:cxn modelId="{17C49AD6-0BAD-ED45-91E1-BE75B70E82D4}" type="presOf" srcId="{24785E5B-5B7B-4A4E-9854-A5DFB3C94348}" destId="{824A79CD-F0DD-E54E-A342-7D5DEF5EE01A}" srcOrd="0" destOrd="0" presId="urn:microsoft.com/office/officeart/2005/8/layout/cycle8"/>
    <dgm:cxn modelId="{97986CF5-D684-47FA-A2A6-7CEE4A80117D}" srcId="{DD4F45DE-E802-491D-BF6A-3ABB8DBC9FF1}" destId="{81E1EB13-2595-45C0-A972-F1ECF6335BF6}" srcOrd="2" destOrd="0" parTransId="{C6251D6A-CD2D-4AEB-A30B-8863AA311830}" sibTransId="{0D4B1097-6570-444D-94C7-ACBD3800CABB}"/>
    <dgm:cxn modelId="{06D2FCFA-85E1-4D6C-B628-286F63FB02A5}" srcId="{DD4F45DE-E802-491D-BF6A-3ABB8DBC9FF1}" destId="{24CFF6E7-C4EB-4483-AAAD-11517F8F64C1}" srcOrd="3" destOrd="0" parTransId="{7B2D5644-85D1-4C52-B1C0-E8F8A8D918BA}" sibTransId="{5B95196C-0B92-4636-A7FB-06C36C465226}"/>
    <dgm:cxn modelId="{FFD0CC7A-DC56-E140-8456-BF955BF7AAF7}" type="presParOf" srcId="{2F91FDF2-5B6B-4946-A8ED-369C2D10B8F7}" destId="{6B140FA3-02D8-3D42-9B9D-96E96D9CE1B1}" srcOrd="0" destOrd="0" presId="urn:microsoft.com/office/officeart/2005/8/layout/cycle8"/>
    <dgm:cxn modelId="{8DD95EE9-AEE5-2D4B-86C6-54E729C8EC21}" type="presParOf" srcId="{2F91FDF2-5B6B-4946-A8ED-369C2D10B8F7}" destId="{0215EE3A-52FC-CF41-9B5A-1EBD0B1123BD}" srcOrd="1" destOrd="0" presId="urn:microsoft.com/office/officeart/2005/8/layout/cycle8"/>
    <dgm:cxn modelId="{89479B13-5CE5-D547-B8F1-E791A1754B28}" type="presParOf" srcId="{2F91FDF2-5B6B-4946-A8ED-369C2D10B8F7}" destId="{4B96814B-B863-2F40-A0C7-04CE43205E59}" srcOrd="2" destOrd="0" presId="urn:microsoft.com/office/officeart/2005/8/layout/cycle8"/>
    <dgm:cxn modelId="{552F85EA-C183-F54F-86C1-E496732161CF}" type="presParOf" srcId="{2F91FDF2-5B6B-4946-A8ED-369C2D10B8F7}" destId="{DF6984E4-07A3-5D42-83C3-12B348733183}" srcOrd="3" destOrd="0" presId="urn:microsoft.com/office/officeart/2005/8/layout/cycle8"/>
    <dgm:cxn modelId="{7BAE44A3-CCCB-114D-8487-08AC3E0A544E}" type="presParOf" srcId="{2F91FDF2-5B6B-4946-A8ED-369C2D10B8F7}" destId="{09CA9CFC-624C-9047-A851-588DC73FA8F7}" srcOrd="4" destOrd="0" presId="urn:microsoft.com/office/officeart/2005/8/layout/cycle8"/>
    <dgm:cxn modelId="{3F447360-2EEC-9348-949C-0EB8E58957DC}" type="presParOf" srcId="{2F91FDF2-5B6B-4946-A8ED-369C2D10B8F7}" destId="{449B513C-FACB-C34D-83FE-BC5EA7AB0282}" srcOrd="5" destOrd="0" presId="urn:microsoft.com/office/officeart/2005/8/layout/cycle8"/>
    <dgm:cxn modelId="{95FE402C-898A-8E41-9E9C-C93544EF9E9C}" type="presParOf" srcId="{2F91FDF2-5B6B-4946-A8ED-369C2D10B8F7}" destId="{E79FD73E-493B-2B44-BC80-8A94471CC722}" srcOrd="6" destOrd="0" presId="urn:microsoft.com/office/officeart/2005/8/layout/cycle8"/>
    <dgm:cxn modelId="{469399AE-9D73-6543-B920-D3D311086EB2}" type="presParOf" srcId="{2F91FDF2-5B6B-4946-A8ED-369C2D10B8F7}" destId="{9493F1FD-F8A7-7E45-9B6D-8ECD09FB388C}" srcOrd="7" destOrd="0" presId="urn:microsoft.com/office/officeart/2005/8/layout/cycle8"/>
    <dgm:cxn modelId="{5460D1FA-AAE9-4F44-AF96-B953CEC6F9A1}" type="presParOf" srcId="{2F91FDF2-5B6B-4946-A8ED-369C2D10B8F7}" destId="{BA3770A8-EFC7-3D4D-ABCF-27B066CB8B59}" srcOrd="8" destOrd="0" presId="urn:microsoft.com/office/officeart/2005/8/layout/cycle8"/>
    <dgm:cxn modelId="{1A5BC1CB-4950-E64E-8FC0-4FE03424C554}" type="presParOf" srcId="{2F91FDF2-5B6B-4946-A8ED-369C2D10B8F7}" destId="{66F482BC-AB7A-864C-B84C-56A68FA20975}" srcOrd="9" destOrd="0" presId="urn:microsoft.com/office/officeart/2005/8/layout/cycle8"/>
    <dgm:cxn modelId="{DE1CB594-058C-6C4D-906B-2FDCC7BBE4A2}" type="presParOf" srcId="{2F91FDF2-5B6B-4946-A8ED-369C2D10B8F7}" destId="{43037024-3805-144D-B767-98EF6F37E3C7}" srcOrd="10" destOrd="0" presId="urn:microsoft.com/office/officeart/2005/8/layout/cycle8"/>
    <dgm:cxn modelId="{BD269E2B-1629-D848-B7AA-36028047427B}" type="presParOf" srcId="{2F91FDF2-5B6B-4946-A8ED-369C2D10B8F7}" destId="{980BCEA4-7740-F440-BC06-C89684CEE7E2}" srcOrd="11" destOrd="0" presId="urn:microsoft.com/office/officeart/2005/8/layout/cycle8"/>
    <dgm:cxn modelId="{F1E5C7B9-6702-F945-8C20-C0B7152377D7}" type="presParOf" srcId="{2F91FDF2-5B6B-4946-A8ED-369C2D10B8F7}" destId="{0784C4BB-E9CF-2641-99B3-9DFA4F20D56A}" srcOrd="12" destOrd="0" presId="urn:microsoft.com/office/officeart/2005/8/layout/cycle8"/>
    <dgm:cxn modelId="{30410CED-5C7D-C04E-AE01-B35AA3E72433}" type="presParOf" srcId="{2F91FDF2-5B6B-4946-A8ED-369C2D10B8F7}" destId="{B943AB72-4240-FB45-9DEB-5D7050A47817}" srcOrd="13" destOrd="0" presId="urn:microsoft.com/office/officeart/2005/8/layout/cycle8"/>
    <dgm:cxn modelId="{F3B98946-BC83-ED4E-B76F-3765E7C28FCE}" type="presParOf" srcId="{2F91FDF2-5B6B-4946-A8ED-369C2D10B8F7}" destId="{7165EDF7-2A5A-264E-B916-EA256BBD322F}" srcOrd="14" destOrd="0" presId="urn:microsoft.com/office/officeart/2005/8/layout/cycle8"/>
    <dgm:cxn modelId="{D3CF7179-F90A-8A41-A3FE-94BC075987E4}" type="presParOf" srcId="{2F91FDF2-5B6B-4946-A8ED-369C2D10B8F7}" destId="{292D350E-49AA-3E4F-BF9C-75E53C6AC90C}" srcOrd="15" destOrd="0" presId="urn:microsoft.com/office/officeart/2005/8/layout/cycle8"/>
    <dgm:cxn modelId="{95CA5765-98C2-5846-94E6-97A8E79C8EA6}" type="presParOf" srcId="{2F91FDF2-5B6B-4946-A8ED-369C2D10B8F7}" destId="{824A79CD-F0DD-E54E-A342-7D5DEF5EE01A}" srcOrd="16" destOrd="0" presId="urn:microsoft.com/office/officeart/2005/8/layout/cycle8"/>
    <dgm:cxn modelId="{64A1DD6E-968E-AE49-8211-26957B3BBECC}" type="presParOf" srcId="{2F91FDF2-5B6B-4946-A8ED-369C2D10B8F7}" destId="{F1448514-2034-DC47-B1C8-B58C14B0BD16}" srcOrd="17" destOrd="0" presId="urn:microsoft.com/office/officeart/2005/8/layout/cycle8"/>
    <dgm:cxn modelId="{83FF2775-BEF7-5844-9C81-F202BDF92C04}" type="presParOf" srcId="{2F91FDF2-5B6B-4946-A8ED-369C2D10B8F7}" destId="{D8FC919F-A250-2143-BBAC-6BD98711E527}" srcOrd="18" destOrd="0" presId="urn:microsoft.com/office/officeart/2005/8/layout/cycle8"/>
    <dgm:cxn modelId="{11C16496-BE0E-0C45-B870-E7B56E205F00}" type="presParOf" srcId="{2F91FDF2-5B6B-4946-A8ED-369C2D10B8F7}" destId="{2353AB6B-9AA7-DB46-9FB6-CA9E877AF695}" srcOrd="19" destOrd="0" presId="urn:microsoft.com/office/officeart/2005/8/layout/cycle8"/>
    <dgm:cxn modelId="{2D736499-9D59-8548-90E0-62F6A327F2F3}" type="presParOf" srcId="{2F91FDF2-5B6B-4946-A8ED-369C2D10B8F7}" destId="{F5F97A5A-A684-F243-8E53-54E621C35BAB}" srcOrd="20" destOrd="0" presId="urn:microsoft.com/office/officeart/2005/8/layout/cycle8"/>
    <dgm:cxn modelId="{1E08B720-9398-E044-962B-517E3A0E71CA}" type="presParOf" srcId="{2F91FDF2-5B6B-4946-A8ED-369C2D10B8F7}" destId="{DA1BBA28-96BD-EE4A-9E4F-A4FFB19755D4}" srcOrd="21" destOrd="0" presId="urn:microsoft.com/office/officeart/2005/8/layout/cycle8"/>
    <dgm:cxn modelId="{449C9398-E78E-7246-8934-23850C812442}" type="presParOf" srcId="{2F91FDF2-5B6B-4946-A8ED-369C2D10B8F7}" destId="{C5C2CA8F-D8D9-F241-9764-6A0996B40D39}" srcOrd="22" destOrd="0" presId="urn:microsoft.com/office/officeart/2005/8/layout/cycle8"/>
    <dgm:cxn modelId="{A8BFBABC-C0D1-F14F-80B2-1762B3860A7F}" type="presParOf" srcId="{2F91FDF2-5B6B-4946-A8ED-369C2D10B8F7}" destId="{5704FFD7-C99D-FB40-A10E-7384FD66A679}" srcOrd="23" destOrd="0" presId="urn:microsoft.com/office/officeart/2005/8/layout/cycle8"/>
    <dgm:cxn modelId="{F7031235-B055-6F4F-9678-72A8B218721B}" type="presParOf" srcId="{2F91FDF2-5B6B-4946-A8ED-369C2D10B8F7}" destId="{088CAD47-69C9-ED4C-B775-67C285BA3DB2}"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CBF849-4EB6-4A6E-B8DE-D2BCB6A81E0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B98E49D-3A1D-45D9-9439-E801F0805FC0}">
      <dgm:prSet/>
      <dgm:spPr/>
      <dgm:t>
        <a:bodyPr/>
        <a:lstStyle/>
        <a:p>
          <a:r>
            <a:rPr lang="en-US" dirty="0"/>
            <a:t>Is this decision one that supports our vision?</a:t>
          </a:r>
        </a:p>
      </dgm:t>
    </dgm:pt>
    <dgm:pt modelId="{5EC28157-F694-435F-A109-FB73677CDEF1}" type="parTrans" cxnId="{5223E602-17F0-44BF-94AB-ECCE4ED73F57}">
      <dgm:prSet/>
      <dgm:spPr/>
      <dgm:t>
        <a:bodyPr/>
        <a:lstStyle/>
        <a:p>
          <a:endParaRPr lang="en-US"/>
        </a:p>
      </dgm:t>
    </dgm:pt>
    <dgm:pt modelId="{0DB9DCAC-4B26-4CD6-897B-B666CD6F2FED}" type="sibTrans" cxnId="{5223E602-17F0-44BF-94AB-ECCE4ED73F57}">
      <dgm:prSet/>
      <dgm:spPr/>
      <dgm:t>
        <a:bodyPr/>
        <a:lstStyle/>
        <a:p>
          <a:endParaRPr lang="en-US"/>
        </a:p>
      </dgm:t>
    </dgm:pt>
    <dgm:pt modelId="{F853D019-D407-47C6-B4F7-65898F2E0BA2}">
      <dgm:prSet/>
      <dgm:spPr/>
      <dgm:t>
        <a:bodyPr/>
        <a:lstStyle/>
        <a:p>
          <a:r>
            <a:rPr lang="en-US" dirty="0"/>
            <a:t>Does this decision make sense for the most students possible?</a:t>
          </a:r>
        </a:p>
      </dgm:t>
    </dgm:pt>
    <dgm:pt modelId="{4C046EDF-ED66-462F-8065-BEB8167B77A9}" type="parTrans" cxnId="{8B796DC3-70A4-442A-A911-A5C42E1CC3C7}">
      <dgm:prSet/>
      <dgm:spPr/>
      <dgm:t>
        <a:bodyPr/>
        <a:lstStyle/>
        <a:p>
          <a:endParaRPr lang="en-US"/>
        </a:p>
      </dgm:t>
    </dgm:pt>
    <dgm:pt modelId="{05A6876A-A263-43CC-8135-C4D11B3DB81F}" type="sibTrans" cxnId="{8B796DC3-70A4-442A-A911-A5C42E1CC3C7}">
      <dgm:prSet/>
      <dgm:spPr/>
      <dgm:t>
        <a:bodyPr/>
        <a:lstStyle/>
        <a:p>
          <a:endParaRPr lang="en-US"/>
        </a:p>
      </dgm:t>
    </dgm:pt>
    <dgm:pt modelId="{DEA9B977-2402-4372-9BC9-57F62143A65E}">
      <dgm:prSet/>
      <dgm:spPr/>
      <dgm:t>
        <a:bodyPr/>
        <a:lstStyle/>
        <a:p>
          <a:r>
            <a:rPr lang="en-US" dirty="0"/>
            <a:t>Does this decision make financial sense?</a:t>
          </a:r>
        </a:p>
      </dgm:t>
    </dgm:pt>
    <dgm:pt modelId="{035DD7DB-DAA9-4109-BF26-AE9B375E26D6}" type="parTrans" cxnId="{59BE58F3-9393-40CF-BFAA-80950801B1F1}">
      <dgm:prSet/>
      <dgm:spPr/>
      <dgm:t>
        <a:bodyPr/>
        <a:lstStyle/>
        <a:p>
          <a:endParaRPr lang="en-US"/>
        </a:p>
      </dgm:t>
    </dgm:pt>
    <dgm:pt modelId="{34615C2A-D973-4C12-96CB-5C3E243E4110}" type="sibTrans" cxnId="{59BE58F3-9393-40CF-BFAA-80950801B1F1}">
      <dgm:prSet/>
      <dgm:spPr/>
      <dgm:t>
        <a:bodyPr/>
        <a:lstStyle/>
        <a:p>
          <a:endParaRPr lang="en-US"/>
        </a:p>
      </dgm:t>
    </dgm:pt>
    <dgm:pt modelId="{0880E3E0-05E8-49EC-A626-3CDBD3D913F5}">
      <dgm:prSet/>
      <dgm:spPr/>
      <dgm:t>
        <a:bodyPr/>
        <a:lstStyle/>
        <a:p>
          <a:r>
            <a:rPr lang="en-US" dirty="0"/>
            <a:t>Will our community support this decision?</a:t>
          </a:r>
        </a:p>
      </dgm:t>
    </dgm:pt>
    <dgm:pt modelId="{B3FB2A1C-2882-4605-AAB8-E7EA47781FD2}" type="parTrans" cxnId="{2AE25A8D-96F0-48A4-B0E3-8C269012C623}">
      <dgm:prSet/>
      <dgm:spPr/>
      <dgm:t>
        <a:bodyPr/>
        <a:lstStyle/>
        <a:p>
          <a:endParaRPr lang="en-US"/>
        </a:p>
      </dgm:t>
    </dgm:pt>
    <dgm:pt modelId="{971E954A-51B3-4BD7-B57F-6D579E23785A}" type="sibTrans" cxnId="{2AE25A8D-96F0-48A4-B0E3-8C269012C623}">
      <dgm:prSet/>
      <dgm:spPr/>
      <dgm:t>
        <a:bodyPr/>
        <a:lstStyle/>
        <a:p>
          <a:endParaRPr lang="en-US"/>
        </a:p>
      </dgm:t>
    </dgm:pt>
    <dgm:pt modelId="{3E9EEFE6-BE91-4490-B551-2B4589893A1E}">
      <dgm:prSet/>
      <dgm:spPr/>
      <dgm:t>
        <a:bodyPr/>
        <a:lstStyle/>
        <a:p>
          <a:r>
            <a:rPr lang="en-US" dirty="0"/>
            <a:t>Do we have the resources to make this decision pay off?</a:t>
          </a:r>
        </a:p>
      </dgm:t>
    </dgm:pt>
    <dgm:pt modelId="{727FBC5C-01E3-46BB-BAAF-1CC4ACDAC7E8}" type="parTrans" cxnId="{57D171BC-8EA3-454F-A30B-98967C045879}">
      <dgm:prSet/>
      <dgm:spPr/>
      <dgm:t>
        <a:bodyPr/>
        <a:lstStyle/>
        <a:p>
          <a:endParaRPr lang="en-US"/>
        </a:p>
      </dgm:t>
    </dgm:pt>
    <dgm:pt modelId="{270A02D8-29D2-46F6-929E-F5A74596F2CA}" type="sibTrans" cxnId="{57D171BC-8EA3-454F-A30B-98967C045879}">
      <dgm:prSet/>
      <dgm:spPr/>
      <dgm:t>
        <a:bodyPr/>
        <a:lstStyle/>
        <a:p>
          <a:endParaRPr lang="en-US"/>
        </a:p>
      </dgm:t>
    </dgm:pt>
    <dgm:pt modelId="{1498AC45-A93D-4512-B6C0-ABD21EA19262}">
      <dgm:prSet/>
      <dgm:spPr/>
      <dgm:t>
        <a:bodyPr/>
        <a:lstStyle/>
        <a:p>
          <a:r>
            <a:rPr lang="en-US" dirty="0"/>
            <a:t>Have we done the due diligence necessary to make this decision?</a:t>
          </a:r>
        </a:p>
      </dgm:t>
    </dgm:pt>
    <dgm:pt modelId="{DA35B31B-F8BB-4E1F-A3A6-EA3086DAABCB}" type="parTrans" cxnId="{5A1FDD9A-1D88-4E82-9DAA-E9ACA541D505}">
      <dgm:prSet/>
      <dgm:spPr/>
      <dgm:t>
        <a:bodyPr/>
        <a:lstStyle/>
        <a:p>
          <a:endParaRPr lang="en-US"/>
        </a:p>
      </dgm:t>
    </dgm:pt>
    <dgm:pt modelId="{2EB3E5CC-379A-43EB-80DE-A0FA44D2D9B5}" type="sibTrans" cxnId="{5A1FDD9A-1D88-4E82-9DAA-E9ACA541D505}">
      <dgm:prSet/>
      <dgm:spPr/>
      <dgm:t>
        <a:bodyPr/>
        <a:lstStyle/>
        <a:p>
          <a:endParaRPr lang="en-US"/>
        </a:p>
      </dgm:t>
    </dgm:pt>
    <dgm:pt modelId="{2F89AC4F-2CC4-444A-B340-43B49BB84192}" type="pres">
      <dgm:prSet presAssocID="{30CBF849-4EB6-4A6E-B8DE-D2BCB6A81E05}" presName="diagram" presStyleCnt="0">
        <dgm:presLayoutVars>
          <dgm:dir/>
          <dgm:resizeHandles val="exact"/>
        </dgm:presLayoutVars>
      </dgm:prSet>
      <dgm:spPr/>
    </dgm:pt>
    <dgm:pt modelId="{3B432AFA-1F29-264C-982D-4D18C2CE30A3}" type="pres">
      <dgm:prSet presAssocID="{6B98E49D-3A1D-45D9-9439-E801F0805FC0}" presName="node" presStyleLbl="node1" presStyleIdx="0" presStyleCnt="6">
        <dgm:presLayoutVars>
          <dgm:bulletEnabled val="1"/>
        </dgm:presLayoutVars>
      </dgm:prSet>
      <dgm:spPr/>
    </dgm:pt>
    <dgm:pt modelId="{8AB216B3-4C41-F84E-B492-F3185FCEE8F8}" type="pres">
      <dgm:prSet presAssocID="{0DB9DCAC-4B26-4CD6-897B-B666CD6F2FED}" presName="sibTrans" presStyleCnt="0"/>
      <dgm:spPr/>
    </dgm:pt>
    <dgm:pt modelId="{200892F0-4AF8-654C-AE18-7D540D5982CB}" type="pres">
      <dgm:prSet presAssocID="{F853D019-D407-47C6-B4F7-65898F2E0BA2}" presName="node" presStyleLbl="node1" presStyleIdx="1" presStyleCnt="6">
        <dgm:presLayoutVars>
          <dgm:bulletEnabled val="1"/>
        </dgm:presLayoutVars>
      </dgm:prSet>
      <dgm:spPr/>
    </dgm:pt>
    <dgm:pt modelId="{1A7B6DA8-5713-544C-AADE-0E8427534AD6}" type="pres">
      <dgm:prSet presAssocID="{05A6876A-A263-43CC-8135-C4D11B3DB81F}" presName="sibTrans" presStyleCnt="0"/>
      <dgm:spPr/>
    </dgm:pt>
    <dgm:pt modelId="{77575C0D-F844-EA46-9E57-5ACCA660A735}" type="pres">
      <dgm:prSet presAssocID="{DEA9B977-2402-4372-9BC9-57F62143A65E}" presName="node" presStyleLbl="node1" presStyleIdx="2" presStyleCnt="6">
        <dgm:presLayoutVars>
          <dgm:bulletEnabled val="1"/>
        </dgm:presLayoutVars>
      </dgm:prSet>
      <dgm:spPr/>
    </dgm:pt>
    <dgm:pt modelId="{19777C39-5B41-4B4E-A565-01D15FF3EB14}" type="pres">
      <dgm:prSet presAssocID="{34615C2A-D973-4C12-96CB-5C3E243E4110}" presName="sibTrans" presStyleCnt="0"/>
      <dgm:spPr/>
    </dgm:pt>
    <dgm:pt modelId="{57AF8E0E-E20A-F144-9487-55FB0E922A35}" type="pres">
      <dgm:prSet presAssocID="{0880E3E0-05E8-49EC-A626-3CDBD3D913F5}" presName="node" presStyleLbl="node1" presStyleIdx="3" presStyleCnt="6">
        <dgm:presLayoutVars>
          <dgm:bulletEnabled val="1"/>
        </dgm:presLayoutVars>
      </dgm:prSet>
      <dgm:spPr/>
    </dgm:pt>
    <dgm:pt modelId="{D8289C8F-D185-A746-96F0-B7E5093413A2}" type="pres">
      <dgm:prSet presAssocID="{971E954A-51B3-4BD7-B57F-6D579E23785A}" presName="sibTrans" presStyleCnt="0"/>
      <dgm:spPr/>
    </dgm:pt>
    <dgm:pt modelId="{9B1C1CBB-2F26-AA4F-9EA7-8F56F0157C6F}" type="pres">
      <dgm:prSet presAssocID="{3E9EEFE6-BE91-4490-B551-2B4589893A1E}" presName="node" presStyleLbl="node1" presStyleIdx="4" presStyleCnt="6">
        <dgm:presLayoutVars>
          <dgm:bulletEnabled val="1"/>
        </dgm:presLayoutVars>
      </dgm:prSet>
      <dgm:spPr/>
    </dgm:pt>
    <dgm:pt modelId="{28C35204-B909-5245-85CD-BBA5D2D3AB21}" type="pres">
      <dgm:prSet presAssocID="{270A02D8-29D2-46F6-929E-F5A74596F2CA}" presName="sibTrans" presStyleCnt="0"/>
      <dgm:spPr/>
    </dgm:pt>
    <dgm:pt modelId="{CE716625-91E7-6A47-BCFB-7D7CD7839D93}" type="pres">
      <dgm:prSet presAssocID="{1498AC45-A93D-4512-B6C0-ABD21EA19262}" presName="node" presStyleLbl="node1" presStyleIdx="5" presStyleCnt="6">
        <dgm:presLayoutVars>
          <dgm:bulletEnabled val="1"/>
        </dgm:presLayoutVars>
      </dgm:prSet>
      <dgm:spPr/>
    </dgm:pt>
  </dgm:ptLst>
  <dgm:cxnLst>
    <dgm:cxn modelId="{5223E602-17F0-44BF-94AB-ECCE4ED73F57}" srcId="{30CBF849-4EB6-4A6E-B8DE-D2BCB6A81E05}" destId="{6B98E49D-3A1D-45D9-9439-E801F0805FC0}" srcOrd="0" destOrd="0" parTransId="{5EC28157-F694-435F-A109-FB73677CDEF1}" sibTransId="{0DB9DCAC-4B26-4CD6-897B-B666CD6F2FED}"/>
    <dgm:cxn modelId="{0E3F200A-BA0B-7540-8207-E3425926E7C8}" type="presOf" srcId="{6B98E49D-3A1D-45D9-9439-E801F0805FC0}" destId="{3B432AFA-1F29-264C-982D-4D18C2CE30A3}" srcOrd="0" destOrd="0" presId="urn:microsoft.com/office/officeart/2005/8/layout/default"/>
    <dgm:cxn modelId="{74BE7F55-0139-044E-B3D0-1D3338F45BA8}" type="presOf" srcId="{30CBF849-4EB6-4A6E-B8DE-D2BCB6A81E05}" destId="{2F89AC4F-2CC4-444A-B340-43B49BB84192}" srcOrd="0" destOrd="0" presId="urn:microsoft.com/office/officeart/2005/8/layout/default"/>
    <dgm:cxn modelId="{5C0C5C5B-CFFA-BE45-829E-7461B9C660CE}" type="presOf" srcId="{1498AC45-A93D-4512-B6C0-ABD21EA19262}" destId="{CE716625-91E7-6A47-BCFB-7D7CD7839D93}" srcOrd="0" destOrd="0" presId="urn:microsoft.com/office/officeart/2005/8/layout/default"/>
    <dgm:cxn modelId="{59E19878-A643-3044-B6F7-F084AEEDB66E}" type="presOf" srcId="{0880E3E0-05E8-49EC-A626-3CDBD3D913F5}" destId="{57AF8E0E-E20A-F144-9487-55FB0E922A35}" srcOrd="0" destOrd="0" presId="urn:microsoft.com/office/officeart/2005/8/layout/default"/>
    <dgm:cxn modelId="{2AE25A8D-96F0-48A4-B0E3-8C269012C623}" srcId="{30CBF849-4EB6-4A6E-B8DE-D2BCB6A81E05}" destId="{0880E3E0-05E8-49EC-A626-3CDBD3D913F5}" srcOrd="3" destOrd="0" parTransId="{B3FB2A1C-2882-4605-AAB8-E7EA47781FD2}" sibTransId="{971E954A-51B3-4BD7-B57F-6D579E23785A}"/>
    <dgm:cxn modelId="{5A1FDD9A-1D88-4E82-9DAA-E9ACA541D505}" srcId="{30CBF849-4EB6-4A6E-B8DE-D2BCB6A81E05}" destId="{1498AC45-A93D-4512-B6C0-ABD21EA19262}" srcOrd="5" destOrd="0" parTransId="{DA35B31B-F8BB-4E1F-A3A6-EA3086DAABCB}" sibTransId="{2EB3E5CC-379A-43EB-80DE-A0FA44D2D9B5}"/>
    <dgm:cxn modelId="{BC16D5A6-1332-8E44-A20C-024D0867244E}" type="presOf" srcId="{3E9EEFE6-BE91-4490-B551-2B4589893A1E}" destId="{9B1C1CBB-2F26-AA4F-9EA7-8F56F0157C6F}" srcOrd="0" destOrd="0" presId="urn:microsoft.com/office/officeart/2005/8/layout/default"/>
    <dgm:cxn modelId="{B4CBC1B3-41C4-7A48-B7E5-AF9960A532E5}" type="presOf" srcId="{F853D019-D407-47C6-B4F7-65898F2E0BA2}" destId="{200892F0-4AF8-654C-AE18-7D540D5982CB}" srcOrd="0" destOrd="0" presId="urn:microsoft.com/office/officeart/2005/8/layout/default"/>
    <dgm:cxn modelId="{57D171BC-8EA3-454F-A30B-98967C045879}" srcId="{30CBF849-4EB6-4A6E-B8DE-D2BCB6A81E05}" destId="{3E9EEFE6-BE91-4490-B551-2B4589893A1E}" srcOrd="4" destOrd="0" parTransId="{727FBC5C-01E3-46BB-BAAF-1CC4ACDAC7E8}" sibTransId="{270A02D8-29D2-46F6-929E-F5A74596F2CA}"/>
    <dgm:cxn modelId="{8B796DC3-70A4-442A-A911-A5C42E1CC3C7}" srcId="{30CBF849-4EB6-4A6E-B8DE-D2BCB6A81E05}" destId="{F853D019-D407-47C6-B4F7-65898F2E0BA2}" srcOrd="1" destOrd="0" parTransId="{4C046EDF-ED66-462F-8065-BEB8167B77A9}" sibTransId="{05A6876A-A263-43CC-8135-C4D11B3DB81F}"/>
    <dgm:cxn modelId="{6A5917C7-2578-CD4D-8933-EB075ECCBFC9}" type="presOf" srcId="{DEA9B977-2402-4372-9BC9-57F62143A65E}" destId="{77575C0D-F844-EA46-9E57-5ACCA660A735}" srcOrd="0" destOrd="0" presId="urn:microsoft.com/office/officeart/2005/8/layout/default"/>
    <dgm:cxn modelId="{59BE58F3-9393-40CF-BFAA-80950801B1F1}" srcId="{30CBF849-4EB6-4A6E-B8DE-D2BCB6A81E05}" destId="{DEA9B977-2402-4372-9BC9-57F62143A65E}" srcOrd="2" destOrd="0" parTransId="{035DD7DB-DAA9-4109-BF26-AE9B375E26D6}" sibTransId="{34615C2A-D973-4C12-96CB-5C3E243E4110}"/>
    <dgm:cxn modelId="{C12E2DC2-C3D2-904B-A102-AB6C3DFBDA44}" type="presParOf" srcId="{2F89AC4F-2CC4-444A-B340-43B49BB84192}" destId="{3B432AFA-1F29-264C-982D-4D18C2CE30A3}" srcOrd="0" destOrd="0" presId="urn:microsoft.com/office/officeart/2005/8/layout/default"/>
    <dgm:cxn modelId="{5BC496A3-AC2A-AC42-AC82-C85FAFCF81D5}" type="presParOf" srcId="{2F89AC4F-2CC4-444A-B340-43B49BB84192}" destId="{8AB216B3-4C41-F84E-B492-F3185FCEE8F8}" srcOrd="1" destOrd="0" presId="urn:microsoft.com/office/officeart/2005/8/layout/default"/>
    <dgm:cxn modelId="{284226A2-FBE6-014E-91C4-1731F56017A9}" type="presParOf" srcId="{2F89AC4F-2CC4-444A-B340-43B49BB84192}" destId="{200892F0-4AF8-654C-AE18-7D540D5982CB}" srcOrd="2" destOrd="0" presId="urn:microsoft.com/office/officeart/2005/8/layout/default"/>
    <dgm:cxn modelId="{0483599D-EF8C-9243-9AC1-4FAF2BDB1597}" type="presParOf" srcId="{2F89AC4F-2CC4-444A-B340-43B49BB84192}" destId="{1A7B6DA8-5713-544C-AADE-0E8427534AD6}" srcOrd="3" destOrd="0" presId="urn:microsoft.com/office/officeart/2005/8/layout/default"/>
    <dgm:cxn modelId="{9C885B62-994F-C944-B7C2-328609247944}" type="presParOf" srcId="{2F89AC4F-2CC4-444A-B340-43B49BB84192}" destId="{77575C0D-F844-EA46-9E57-5ACCA660A735}" srcOrd="4" destOrd="0" presId="urn:microsoft.com/office/officeart/2005/8/layout/default"/>
    <dgm:cxn modelId="{AEB2AE12-1FA5-7C42-9E83-6152ADD41536}" type="presParOf" srcId="{2F89AC4F-2CC4-444A-B340-43B49BB84192}" destId="{19777C39-5B41-4B4E-A565-01D15FF3EB14}" srcOrd="5" destOrd="0" presId="urn:microsoft.com/office/officeart/2005/8/layout/default"/>
    <dgm:cxn modelId="{B04ED383-22CD-C449-83D6-497C478E2680}" type="presParOf" srcId="{2F89AC4F-2CC4-444A-B340-43B49BB84192}" destId="{57AF8E0E-E20A-F144-9487-55FB0E922A35}" srcOrd="6" destOrd="0" presId="urn:microsoft.com/office/officeart/2005/8/layout/default"/>
    <dgm:cxn modelId="{EC67C8B2-FF55-AD4E-98B5-E2795F25B2E6}" type="presParOf" srcId="{2F89AC4F-2CC4-444A-B340-43B49BB84192}" destId="{D8289C8F-D185-A746-96F0-B7E5093413A2}" srcOrd="7" destOrd="0" presId="urn:microsoft.com/office/officeart/2005/8/layout/default"/>
    <dgm:cxn modelId="{45F117CD-5F9B-8D4C-A78D-5F71B3EB9C04}" type="presParOf" srcId="{2F89AC4F-2CC4-444A-B340-43B49BB84192}" destId="{9B1C1CBB-2F26-AA4F-9EA7-8F56F0157C6F}" srcOrd="8" destOrd="0" presId="urn:microsoft.com/office/officeart/2005/8/layout/default"/>
    <dgm:cxn modelId="{6DF09F15-6B05-D74D-9B22-F1B5C0639F7F}" type="presParOf" srcId="{2F89AC4F-2CC4-444A-B340-43B49BB84192}" destId="{28C35204-B909-5245-85CD-BBA5D2D3AB21}" srcOrd="9" destOrd="0" presId="urn:microsoft.com/office/officeart/2005/8/layout/default"/>
    <dgm:cxn modelId="{5B929B79-ED74-984D-AEE8-12ECD9C560F0}" type="presParOf" srcId="{2F89AC4F-2CC4-444A-B340-43B49BB84192}" destId="{CE716625-91E7-6A47-BCFB-7D7CD7839D9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2A01BC-A364-4E9F-B908-FF9D25427502}"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C9B12741-5BEB-49B4-99F1-26C76F3CAF36}">
      <dgm:prSet/>
      <dgm:spPr/>
      <dgm:t>
        <a:bodyPr/>
        <a:lstStyle/>
        <a:p>
          <a:pPr>
            <a:lnSpc>
              <a:spcPct val="100000"/>
            </a:lnSpc>
          </a:pPr>
          <a:r>
            <a:rPr lang="en-US" dirty="0"/>
            <a:t>Which administrator is best to lead this effort?</a:t>
          </a:r>
        </a:p>
      </dgm:t>
    </dgm:pt>
    <dgm:pt modelId="{0651F7D6-A24A-48AC-93A7-96532644DBF1}" type="parTrans" cxnId="{1FF17B6E-45FA-4BDD-B690-B43B779290B7}">
      <dgm:prSet/>
      <dgm:spPr/>
      <dgm:t>
        <a:bodyPr/>
        <a:lstStyle/>
        <a:p>
          <a:endParaRPr lang="en-US"/>
        </a:p>
      </dgm:t>
    </dgm:pt>
    <dgm:pt modelId="{F5D3972B-4E40-443B-8D8C-97D424722942}" type="sibTrans" cxnId="{1FF17B6E-45FA-4BDD-B690-B43B779290B7}">
      <dgm:prSet/>
      <dgm:spPr/>
      <dgm:t>
        <a:bodyPr/>
        <a:lstStyle/>
        <a:p>
          <a:pPr>
            <a:lnSpc>
              <a:spcPct val="100000"/>
            </a:lnSpc>
          </a:pPr>
          <a:endParaRPr lang="en-US"/>
        </a:p>
      </dgm:t>
    </dgm:pt>
    <dgm:pt modelId="{F26EF481-8214-4696-B86E-19BF75C2FC2D}">
      <dgm:prSet/>
      <dgm:spPr/>
      <dgm:t>
        <a:bodyPr/>
        <a:lstStyle/>
        <a:p>
          <a:pPr>
            <a:lnSpc>
              <a:spcPct val="100000"/>
            </a:lnSpc>
          </a:pPr>
          <a:r>
            <a:rPr lang="en-US" dirty="0"/>
            <a:t>How many staff members will it take to get this done?</a:t>
          </a:r>
        </a:p>
      </dgm:t>
    </dgm:pt>
    <dgm:pt modelId="{E69AC071-2EC1-4DAF-8DD7-8671E271925C}" type="parTrans" cxnId="{82E1074D-9357-468B-A5FB-FB0B475F0EF3}">
      <dgm:prSet/>
      <dgm:spPr/>
      <dgm:t>
        <a:bodyPr/>
        <a:lstStyle/>
        <a:p>
          <a:endParaRPr lang="en-US"/>
        </a:p>
      </dgm:t>
    </dgm:pt>
    <dgm:pt modelId="{B011F0E3-E11D-4303-A90F-AF82E736172C}" type="sibTrans" cxnId="{82E1074D-9357-468B-A5FB-FB0B475F0EF3}">
      <dgm:prSet/>
      <dgm:spPr/>
      <dgm:t>
        <a:bodyPr/>
        <a:lstStyle/>
        <a:p>
          <a:pPr>
            <a:lnSpc>
              <a:spcPct val="100000"/>
            </a:lnSpc>
          </a:pPr>
          <a:endParaRPr lang="en-US"/>
        </a:p>
      </dgm:t>
    </dgm:pt>
    <dgm:pt modelId="{E6644F77-F29C-4BBA-92DC-7F7673D021AD}">
      <dgm:prSet/>
      <dgm:spPr/>
      <dgm:t>
        <a:bodyPr/>
        <a:lstStyle/>
        <a:p>
          <a:pPr>
            <a:lnSpc>
              <a:spcPct val="100000"/>
            </a:lnSpc>
          </a:pPr>
          <a:r>
            <a:rPr lang="en-US" dirty="0"/>
            <a:t>Which building should “go first”?</a:t>
          </a:r>
        </a:p>
      </dgm:t>
    </dgm:pt>
    <dgm:pt modelId="{A4C28C3C-FFBA-4D0B-856B-F81AE3ECE06F}" type="parTrans" cxnId="{7E34B162-551D-4763-91C3-F2F7BA333A8A}">
      <dgm:prSet/>
      <dgm:spPr/>
      <dgm:t>
        <a:bodyPr/>
        <a:lstStyle/>
        <a:p>
          <a:endParaRPr lang="en-US"/>
        </a:p>
      </dgm:t>
    </dgm:pt>
    <dgm:pt modelId="{AB071556-96E2-4643-82FE-221BCC158398}" type="sibTrans" cxnId="{7E34B162-551D-4763-91C3-F2F7BA333A8A}">
      <dgm:prSet/>
      <dgm:spPr/>
      <dgm:t>
        <a:bodyPr/>
        <a:lstStyle/>
        <a:p>
          <a:pPr>
            <a:lnSpc>
              <a:spcPct val="100000"/>
            </a:lnSpc>
          </a:pPr>
          <a:endParaRPr lang="en-US"/>
        </a:p>
      </dgm:t>
    </dgm:pt>
    <dgm:pt modelId="{8A28C67E-CDAD-42C3-BC1B-E442060C77EB}">
      <dgm:prSet/>
      <dgm:spPr/>
      <dgm:t>
        <a:bodyPr/>
        <a:lstStyle/>
        <a:p>
          <a:pPr>
            <a:lnSpc>
              <a:spcPct val="100000"/>
            </a:lnSpc>
          </a:pPr>
          <a:r>
            <a:rPr lang="en-US" dirty="0"/>
            <a:t>This decision will affect student schedules.  Let’s work through the pros and cons.</a:t>
          </a:r>
        </a:p>
      </dgm:t>
    </dgm:pt>
    <dgm:pt modelId="{49FF9F93-9A6E-48EE-8CB2-A5A689437629}" type="parTrans" cxnId="{9D06153D-5A95-4D0D-B50A-CFB65FE9A291}">
      <dgm:prSet/>
      <dgm:spPr/>
      <dgm:t>
        <a:bodyPr/>
        <a:lstStyle/>
        <a:p>
          <a:endParaRPr lang="en-US"/>
        </a:p>
      </dgm:t>
    </dgm:pt>
    <dgm:pt modelId="{B018D223-AA0B-477F-AF40-29C5A78BA1F2}" type="sibTrans" cxnId="{9D06153D-5A95-4D0D-B50A-CFB65FE9A291}">
      <dgm:prSet/>
      <dgm:spPr/>
      <dgm:t>
        <a:bodyPr/>
        <a:lstStyle/>
        <a:p>
          <a:pPr>
            <a:lnSpc>
              <a:spcPct val="100000"/>
            </a:lnSpc>
          </a:pPr>
          <a:endParaRPr lang="en-US"/>
        </a:p>
      </dgm:t>
    </dgm:pt>
    <dgm:pt modelId="{0EF435A7-D55E-4994-BEDB-5C56FC56F101}">
      <dgm:prSet/>
      <dgm:spPr/>
      <dgm:t>
        <a:bodyPr/>
        <a:lstStyle/>
        <a:p>
          <a:pPr>
            <a:lnSpc>
              <a:spcPct val="100000"/>
            </a:lnSpc>
          </a:pPr>
          <a:r>
            <a:rPr lang="en-US" dirty="0"/>
            <a:t>In order to meet the board’s target, we need to reduce supply costs by 5%.  How can we do it?</a:t>
          </a:r>
        </a:p>
      </dgm:t>
    </dgm:pt>
    <dgm:pt modelId="{542DDB0E-296A-499D-A4F0-521BFEAA3B33}" type="parTrans" cxnId="{9025B84F-D914-471E-9C6F-0E4635AD9275}">
      <dgm:prSet/>
      <dgm:spPr/>
      <dgm:t>
        <a:bodyPr/>
        <a:lstStyle/>
        <a:p>
          <a:endParaRPr lang="en-US"/>
        </a:p>
      </dgm:t>
    </dgm:pt>
    <dgm:pt modelId="{D2C61E2F-BFF0-42E6-B7A4-1BE6CA05E338}" type="sibTrans" cxnId="{9025B84F-D914-471E-9C6F-0E4635AD9275}">
      <dgm:prSet/>
      <dgm:spPr/>
      <dgm:t>
        <a:bodyPr/>
        <a:lstStyle/>
        <a:p>
          <a:pPr>
            <a:lnSpc>
              <a:spcPct val="100000"/>
            </a:lnSpc>
          </a:pPr>
          <a:endParaRPr lang="en-US"/>
        </a:p>
      </dgm:t>
    </dgm:pt>
    <dgm:pt modelId="{60CDD887-948B-4D15-90FC-89F0DC7A949B}">
      <dgm:prSet/>
      <dgm:spPr/>
      <dgm:t>
        <a:bodyPr/>
        <a:lstStyle/>
        <a:p>
          <a:pPr>
            <a:lnSpc>
              <a:spcPct val="100000"/>
            </a:lnSpc>
          </a:pPr>
          <a:r>
            <a:rPr lang="en-US" dirty="0"/>
            <a:t>Three buses are in need of major repair.  Do we repair or replace?</a:t>
          </a:r>
        </a:p>
      </dgm:t>
    </dgm:pt>
    <dgm:pt modelId="{B1BF2A06-FF94-4245-8EFE-38417B786213}" type="parTrans" cxnId="{CC3F5ACC-B363-4CDB-BDF4-4977963EE412}">
      <dgm:prSet/>
      <dgm:spPr/>
      <dgm:t>
        <a:bodyPr/>
        <a:lstStyle/>
        <a:p>
          <a:endParaRPr lang="en-US"/>
        </a:p>
      </dgm:t>
    </dgm:pt>
    <dgm:pt modelId="{3088B8C1-D145-486E-A018-338C7A51BE1B}" type="sibTrans" cxnId="{CC3F5ACC-B363-4CDB-BDF4-4977963EE412}">
      <dgm:prSet/>
      <dgm:spPr/>
      <dgm:t>
        <a:bodyPr/>
        <a:lstStyle/>
        <a:p>
          <a:endParaRPr lang="en-US"/>
        </a:p>
      </dgm:t>
    </dgm:pt>
    <dgm:pt modelId="{4C12C214-8148-914F-9C0F-84F60C43FE88}" type="pres">
      <dgm:prSet presAssocID="{082A01BC-A364-4E9F-B908-FF9D25427502}" presName="vert0" presStyleCnt="0">
        <dgm:presLayoutVars>
          <dgm:dir/>
          <dgm:animOne val="branch"/>
          <dgm:animLvl val="lvl"/>
        </dgm:presLayoutVars>
      </dgm:prSet>
      <dgm:spPr/>
    </dgm:pt>
    <dgm:pt modelId="{62171266-7C57-1547-A27A-DF55B6908B8D}" type="pres">
      <dgm:prSet presAssocID="{C9B12741-5BEB-49B4-99F1-26C76F3CAF36}" presName="thickLine" presStyleLbl="alignNode1" presStyleIdx="0" presStyleCnt="6"/>
      <dgm:spPr/>
    </dgm:pt>
    <dgm:pt modelId="{19A2BC72-89B7-174D-9E05-352B8F8442F7}" type="pres">
      <dgm:prSet presAssocID="{C9B12741-5BEB-49B4-99F1-26C76F3CAF36}" presName="horz1" presStyleCnt="0"/>
      <dgm:spPr/>
    </dgm:pt>
    <dgm:pt modelId="{6F3D8199-83E2-4E44-B719-0050455DC336}" type="pres">
      <dgm:prSet presAssocID="{C9B12741-5BEB-49B4-99F1-26C76F3CAF36}" presName="tx1" presStyleLbl="revTx" presStyleIdx="0" presStyleCnt="6"/>
      <dgm:spPr/>
    </dgm:pt>
    <dgm:pt modelId="{084AC133-7932-F141-8BEF-61FD16F0D466}" type="pres">
      <dgm:prSet presAssocID="{C9B12741-5BEB-49B4-99F1-26C76F3CAF36}" presName="vert1" presStyleCnt="0"/>
      <dgm:spPr/>
    </dgm:pt>
    <dgm:pt modelId="{8A37EAA9-22AC-1748-B3B4-9BFD4A8C90F6}" type="pres">
      <dgm:prSet presAssocID="{F26EF481-8214-4696-B86E-19BF75C2FC2D}" presName="thickLine" presStyleLbl="alignNode1" presStyleIdx="1" presStyleCnt="6"/>
      <dgm:spPr/>
    </dgm:pt>
    <dgm:pt modelId="{EFA7E24E-3C61-4043-BA85-6F80922DCAF4}" type="pres">
      <dgm:prSet presAssocID="{F26EF481-8214-4696-B86E-19BF75C2FC2D}" presName="horz1" presStyleCnt="0"/>
      <dgm:spPr/>
    </dgm:pt>
    <dgm:pt modelId="{9EAE4F75-E176-6A48-ABC1-458D02BF9611}" type="pres">
      <dgm:prSet presAssocID="{F26EF481-8214-4696-B86E-19BF75C2FC2D}" presName="tx1" presStyleLbl="revTx" presStyleIdx="1" presStyleCnt="6"/>
      <dgm:spPr/>
    </dgm:pt>
    <dgm:pt modelId="{F63271EA-C3C7-F94E-8B6C-DCEC1F00D5CC}" type="pres">
      <dgm:prSet presAssocID="{F26EF481-8214-4696-B86E-19BF75C2FC2D}" presName="vert1" presStyleCnt="0"/>
      <dgm:spPr/>
    </dgm:pt>
    <dgm:pt modelId="{9CE901CC-2CA8-9F44-9496-B8D3498D85F9}" type="pres">
      <dgm:prSet presAssocID="{E6644F77-F29C-4BBA-92DC-7F7673D021AD}" presName="thickLine" presStyleLbl="alignNode1" presStyleIdx="2" presStyleCnt="6"/>
      <dgm:spPr/>
    </dgm:pt>
    <dgm:pt modelId="{B2A8614E-2D9E-104C-89CD-F01C810EE8C4}" type="pres">
      <dgm:prSet presAssocID="{E6644F77-F29C-4BBA-92DC-7F7673D021AD}" presName="horz1" presStyleCnt="0"/>
      <dgm:spPr/>
    </dgm:pt>
    <dgm:pt modelId="{4960FE24-D87C-C947-96FB-17AE83EBA9C8}" type="pres">
      <dgm:prSet presAssocID="{E6644F77-F29C-4BBA-92DC-7F7673D021AD}" presName="tx1" presStyleLbl="revTx" presStyleIdx="2" presStyleCnt="6"/>
      <dgm:spPr/>
    </dgm:pt>
    <dgm:pt modelId="{8A2540DB-46B5-DD40-BDE9-510FE3979285}" type="pres">
      <dgm:prSet presAssocID="{E6644F77-F29C-4BBA-92DC-7F7673D021AD}" presName="vert1" presStyleCnt="0"/>
      <dgm:spPr/>
    </dgm:pt>
    <dgm:pt modelId="{6381BB3B-4CBE-4B4A-A124-B959DD25DF06}" type="pres">
      <dgm:prSet presAssocID="{8A28C67E-CDAD-42C3-BC1B-E442060C77EB}" presName="thickLine" presStyleLbl="alignNode1" presStyleIdx="3" presStyleCnt="6"/>
      <dgm:spPr/>
    </dgm:pt>
    <dgm:pt modelId="{D591D6DF-F1EB-F44C-8E47-0EBB3FBC229D}" type="pres">
      <dgm:prSet presAssocID="{8A28C67E-CDAD-42C3-BC1B-E442060C77EB}" presName="horz1" presStyleCnt="0"/>
      <dgm:spPr/>
    </dgm:pt>
    <dgm:pt modelId="{67A93BA8-4E19-694A-8983-37095C0B27D2}" type="pres">
      <dgm:prSet presAssocID="{8A28C67E-CDAD-42C3-BC1B-E442060C77EB}" presName="tx1" presStyleLbl="revTx" presStyleIdx="3" presStyleCnt="6"/>
      <dgm:spPr/>
    </dgm:pt>
    <dgm:pt modelId="{0A668F09-14C1-104D-A50D-4CA73041F5A4}" type="pres">
      <dgm:prSet presAssocID="{8A28C67E-CDAD-42C3-BC1B-E442060C77EB}" presName="vert1" presStyleCnt="0"/>
      <dgm:spPr/>
    </dgm:pt>
    <dgm:pt modelId="{163412EF-16FA-FB4D-B794-4823AC4BD2AC}" type="pres">
      <dgm:prSet presAssocID="{0EF435A7-D55E-4994-BEDB-5C56FC56F101}" presName="thickLine" presStyleLbl="alignNode1" presStyleIdx="4" presStyleCnt="6"/>
      <dgm:spPr/>
    </dgm:pt>
    <dgm:pt modelId="{F926FF2B-E106-3541-8254-51F162D33971}" type="pres">
      <dgm:prSet presAssocID="{0EF435A7-D55E-4994-BEDB-5C56FC56F101}" presName="horz1" presStyleCnt="0"/>
      <dgm:spPr/>
    </dgm:pt>
    <dgm:pt modelId="{1CF12326-6BD2-634B-A154-FF14C1B0BC25}" type="pres">
      <dgm:prSet presAssocID="{0EF435A7-D55E-4994-BEDB-5C56FC56F101}" presName="tx1" presStyleLbl="revTx" presStyleIdx="4" presStyleCnt="6"/>
      <dgm:spPr/>
    </dgm:pt>
    <dgm:pt modelId="{EB08BDDA-CFF7-864F-A95E-3EA75BA91D74}" type="pres">
      <dgm:prSet presAssocID="{0EF435A7-D55E-4994-BEDB-5C56FC56F101}" presName="vert1" presStyleCnt="0"/>
      <dgm:spPr/>
    </dgm:pt>
    <dgm:pt modelId="{388A1A6B-DB99-0E48-9295-4698E7C89BD8}" type="pres">
      <dgm:prSet presAssocID="{60CDD887-948B-4D15-90FC-89F0DC7A949B}" presName="thickLine" presStyleLbl="alignNode1" presStyleIdx="5" presStyleCnt="6"/>
      <dgm:spPr/>
    </dgm:pt>
    <dgm:pt modelId="{70D1D1FE-D304-A24A-9CAD-EDB65D6D39C2}" type="pres">
      <dgm:prSet presAssocID="{60CDD887-948B-4D15-90FC-89F0DC7A949B}" presName="horz1" presStyleCnt="0"/>
      <dgm:spPr/>
    </dgm:pt>
    <dgm:pt modelId="{BE1861D1-663B-F641-A47A-EB63DE0C1528}" type="pres">
      <dgm:prSet presAssocID="{60CDD887-948B-4D15-90FC-89F0DC7A949B}" presName="tx1" presStyleLbl="revTx" presStyleIdx="5" presStyleCnt="6"/>
      <dgm:spPr/>
    </dgm:pt>
    <dgm:pt modelId="{682B8A33-2BBE-CA49-9DC1-AC711322F59B}" type="pres">
      <dgm:prSet presAssocID="{60CDD887-948B-4D15-90FC-89F0DC7A949B}" presName="vert1" presStyleCnt="0"/>
      <dgm:spPr/>
    </dgm:pt>
  </dgm:ptLst>
  <dgm:cxnLst>
    <dgm:cxn modelId="{25DEB623-D582-E441-BAD9-6D5CD5419B04}" type="presOf" srcId="{60CDD887-948B-4D15-90FC-89F0DC7A949B}" destId="{BE1861D1-663B-F641-A47A-EB63DE0C1528}" srcOrd="0" destOrd="0" presId="urn:microsoft.com/office/officeart/2008/layout/LinedList"/>
    <dgm:cxn modelId="{9D06153D-5A95-4D0D-B50A-CFB65FE9A291}" srcId="{082A01BC-A364-4E9F-B908-FF9D25427502}" destId="{8A28C67E-CDAD-42C3-BC1B-E442060C77EB}" srcOrd="3" destOrd="0" parTransId="{49FF9F93-9A6E-48EE-8CB2-A5A689437629}" sibTransId="{B018D223-AA0B-477F-AF40-29C5A78BA1F2}"/>
    <dgm:cxn modelId="{82E1074D-9357-468B-A5FB-FB0B475F0EF3}" srcId="{082A01BC-A364-4E9F-B908-FF9D25427502}" destId="{F26EF481-8214-4696-B86E-19BF75C2FC2D}" srcOrd="1" destOrd="0" parTransId="{E69AC071-2EC1-4DAF-8DD7-8671E271925C}" sibTransId="{B011F0E3-E11D-4303-A90F-AF82E736172C}"/>
    <dgm:cxn modelId="{9025B84F-D914-471E-9C6F-0E4635AD9275}" srcId="{082A01BC-A364-4E9F-B908-FF9D25427502}" destId="{0EF435A7-D55E-4994-BEDB-5C56FC56F101}" srcOrd="4" destOrd="0" parTransId="{542DDB0E-296A-499D-A4F0-521BFEAA3B33}" sibTransId="{D2C61E2F-BFF0-42E6-B7A4-1BE6CA05E338}"/>
    <dgm:cxn modelId="{7E34B162-551D-4763-91C3-F2F7BA333A8A}" srcId="{082A01BC-A364-4E9F-B908-FF9D25427502}" destId="{E6644F77-F29C-4BBA-92DC-7F7673D021AD}" srcOrd="2" destOrd="0" parTransId="{A4C28C3C-FFBA-4D0B-856B-F81AE3ECE06F}" sibTransId="{AB071556-96E2-4643-82FE-221BCC158398}"/>
    <dgm:cxn modelId="{1FF17B6E-45FA-4BDD-B690-B43B779290B7}" srcId="{082A01BC-A364-4E9F-B908-FF9D25427502}" destId="{C9B12741-5BEB-49B4-99F1-26C76F3CAF36}" srcOrd="0" destOrd="0" parTransId="{0651F7D6-A24A-48AC-93A7-96532644DBF1}" sibTransId="{F5D3972B-4E40-443B-8D8C-97D424722942}"/>
    <dgm:cxn modelId="{AD525B76-E345-E343-97DE-0B4A9FB1A3AD}" type="presOf" srcId="{8A28C67E-CDAD-42C3-BC1B-E442060C77EB}" destId="{67A93BA8-4E19-694A-8983-37095C0B27D2}" srcOrd="0" destOrd="0" presId="urn:microsoft.com/office/officeart/2008/layout/LinedList"/>
    <dgm:cxn modelId="{EF77A5AD-CF8D-7C41-8785-3E5BDC83EB56}" type="presOf" srcId="{C9B12741-5BEB-49B4-99F1-26C76F3CAF36}" destId="{6F3D8199-83E2-4E44-B719-0050455DC336}" srcOrd="0" destOrd="0" presId="urn:microsoft.com/office/officeart/2008/layout/LinedList"/>
    <dgm:cxn modelId="{A4868DB3-1DC2-2C40-82EF-B4411D1558AC}" type="presOf" srcId="{E6644F77-F29C-4BBA-92DC-7F7673D021AD}" destId="{4960FE24-D87C-C947-96FB-17AE83EBA9C8}" srcOrd="0" destOrd="0" presId="urn:microsoft.com/office/officeart/2008/layout/LinedList"/>
    <dgm:cxn modelId="{98B44BB6-FCE2-AB4C-B8A7-D8D4B94C3D8E}" type="presOf" srcId="{082A01BC-A364-4E9F-B908-FF9D25427502}" destId="{4C12C214-8148-914F-9C0F-84F60C43FE88}" srcOrd="0" destOrd="0" presId="urn:microsoft.com/office/officeart/2008/layout/LinedList"/>
    <dgm:cxn modelId="{BD6C13B7-29DC-1B44-A7A1-6D03AD8F0CDB}" type="presOf" srcId="{0EF435A7-D55E-4994-BEDB-5C56FC56F101}" destId="{1CF12326-6BD2-634B-A154-FF14C1B0BC25}" srcOrd="0" destOrd="0" presId="urn:microsoft.com/office/officeart/2008/layout/LinedList"/>
    <dgm:cxn modelId="{CC3F5ACC-B363-4CDB-BDF4-4977963EE412}" srcId="{082A01BC-A364-4E9F-B908-FF9D25427502}" destId="{60CDD887-948B-4D15-90FC-89F0DC7A949B}" srcOrd="5" destOrd="0" parTransId="{B1BF2A06-FF94-4245-8EFE-38417B786213}" sibTransId="{3088B8C1-D145-486E-A018-338C7A51BE1B}"/>
    <dgm:cxn modelId="{F38EADF4-2FE6-B34E-8F4E-CEB76CC53FBD}" type="presOf" srcId="{F26EF481-8214-4696-B86E-19BF75C2FC2D}" destId="{9EAE4F75-E176-6A48-ABC1-458D02BF9611}" srcOrd="0" destOrd="0" presId="urn:microsoft.com/office/officeart/2008/layout/LinedList"/>
    <dgm:cxn modelId="{6C022DDB-03D7-F740-9602-F8CDCD8E7A3E}" type="presParOf" srcId="{4C12C214-8148-914F-9C0F-84F60C43FE88}" destId="{62171266-7C57-1547-A27A-DF55B6908B8D}" srcOrd="0" destOrd="0" presId="urn:microsoft.com/office/officeart/2008/layout/LinedList"/>
    <dgm:cxn modelId="{9C5E7668-9F01-8248-BBE8-32A6F66B16F0}" type="presParOf" srcId="{4C12C214-8148-914F-9C0F-84F60C43FE88}" destId="{19A2BC72-89B7-174D-9E05-352B8F8442F7}" srcOrd="1" destOrd="0" presId="urn:microsoft.com/office/officeart/2008/layout/LinedList"/>
    <dgm:cxn modelId="{481B25E4-950E-1C4B-B999-215793AD0BDD}" type="presParOf" srcId="{19A2BC72-89B7-174D-9E05-352B8F8442F7}" destId="{6F3D8199-83E2-4E44-B719-0050455DC336}" srcOrd="0" destOrd="0" presId="urn:microsoft.com/office/officeart/2008/layout/LinedList"/>
    <dgm:cxn modelId="{D2542876-E0AA-7A4B-A855-D1574CB3522F}" type="presParOf" srcId="{19A2BC72-89B7-174D-9E05-352B8F8442F7}" destId="{084AC133-7932-F141-8BEF-61FD16F0D466}" srcOrd="1" destOrd="0" presId="urn:microsoft.com/office/officeart/2008/layout/LinedList"/>
    <dgm:cxn modelId="{99D31E70-0CA1-C041-9F28-A8044EDCD57E}" type="presParOf" srcId="{4C12C214-8148-914F-9C0F-84F60C43FE88}" destId="{8A37EAA9-22AC-1748-B3B4-9BFD4A8C90F6}" srcOrd="2" destOrd="0" presId="urn:microsoft.com/office/officeart/2008/layout/LinedList"/>
    <dgm:cxn modelId="{62F4D544-667D-164B-B8CF-FF58D79A6F0B}" type="presParOf" srcId="{4C12C214-8148-914F-9C0F-84F60C43FE88}" destId="{EFA7E24E-3C61-4043-BA85-6F80922DCAF4}" srcOrd="3" destOrd="0" presId="urn:microsoft.com/office/officeart/2008/layout/LinedList"/>
    <dgm:cxn modelId="{1286CA6A-CB5E-AA44-9CC9-91ACF65363FD}" type="presParOf" srcId="{EFA7E24E-3C61-4043-BA85-6F80922DCAF4}" destId="{9EAE4F75-E176-6A48-ABC1-458D02BF9611}" srcOrd="0" destOrd="0" presId="urn:microsoft.com/office/officeart/2008/layout/LinedList"/>
    <dgm:cxn modelId="{A8259841-76C7-7040-95CF-1843A1C069FB}" type="presParOf" srcId="{EFA7E24E-3C61-4043-BA85-6F80922DCAF4}" destId="{F63271EA-C3C7-F94E-8B6C-DCEC1F00D5CC}" srcOrd="1" destOrd="0" presId="urn:microsoft.com/office/officeart/2008/layout/LinedList"/>
    <dgm:cxn modelId="{161EE98A-5E92-BE44-A532-1BA74C8D6F11}" type="presParOf" srcId="{4C12C214-8148-914F-9C0F-84F60C43FE88}" destId="{9CE901CC-2CA8-9F44-9496-B8D3498D85F9}" srcOrd="4" destOrd="0" presId="urn:microsoft.com/office/officeart/2008/layout/LinedList"/>
    <dgm:cxn modelId="{81513A1B-60A6-434A-9E57-9A1C566264E4}" type="presParOf" srcId="{4C12C214-8148-914F-9C0F-84F60C43FE88}" destId="{B2A8614E-2D9E-104C-89CD-F01C810EE8C4}" srcOrd="5" destOrd="0" presId="urn:microsoft.com/office/officeart/2008/layout/LinedList"/>
    <dgm:cxn modelId="{48F2725B-DC18-7643-BCF7-9851FF1A926F}" type="presParOf" srcId="{B2A8614E-2D9E-104C-89CD-F01C810EE8C4}" destId="{4960FE24-D87C-C947-96FB-17AE83EBA9C8}" srcOrd="0" destOrd="0" presId="urn:microsoft.com/office/officeart/2008/layout/LinedList"/>
    <dgm:cxn modelId="{C5D243CA-9892-C448-9357-05EC8DCD4B8D}" type="presParOf" srcId="{B2A8614E-2D9E-104C-89CD-F01C810EE8C4}" destId="{8A2540DB-46B5-DD40-BDE9-510FE3979285}" srcOrd="1" destOrd="0" presId="urn:microsoft.com/office/officeart/2008/layout/LinedList"/>
    <dgm:cxn modelId="{D159921D-8BA4-B54C-9EC8-F5CF902F195F}" type="presParOf" srcId="{4C12C214-8148-914F-9C0F-84F60C43FE88}" destId="{6381BB3B-4CBE-4B4A-A124-B959DD25DF06}" srcOrd="6" destOrd="0" presId="urn:microsoft.com/office/officeart/2008/layout/LinedList"/>
    <dgm:cxn modelId="{72725518-6205-FF4F-9582-7C0D2A8403D4}" type="presParOf" srcId="{4C12C214-8148-914F-9C0F-84F60C43FE88}" destId="{D591D6DF-F1EB-F44C-8E47-0EBB3FBC229D}" srcOrd="7" destOrd="0" presId="urn:microsoft.com/office/officeart/2008/layout/LinedList"/>
    <dgm:cxn modelId="{478BE3F0-1F2F-6749-B347-4988E5316252}" type="presParOf" srcId="{D591D6DF-F1EB-F44C-8E47-0EBB3FBC229D}" destId="{67A93BA8-4E19-694A-8983-37095C0B27D2}" srcOrd="0" destOrd="0" presId="urn:microsoft.com/office/officeart/2008/layout/LinedList"/>
    <dgm:cxn modelId="{275B3EBF-4FAE-0A47-8032-168A1B536EA9}" type="presParOf" srcId="{D591D6DF-F1EB-F44C-8E47-0EBB3FBC229D}" destId="{0A668F09-14C1-104D-A50D-4CA73041F5A4}" srcOrd="1" destOrd="0" presId="urn:microsoft.com/office/officeart/2008/layout/LinedList"/>
    <dgm:cxn modelId="{03AEF82C-C796-9349-94AA-2BA467FDB7D3}" type="presParOf" srcId="{4C12C214-8148-914F-9C0F-84F60C43FE88}" destId="{163412EF-16FA-FB4D-B794-4823AC4BD2AC}" srcOrd="8" destOrd="0" presId="urn:microsoft.com/office/officeart/2008/layout/LinedList"/>
    <dgm:cxn modelId="{DF0E7541-6F58-1148-89FF-3B1284A4E580}" type="presParOf" srcId="{4C12C214-8148-914F-9C0F-84F60C43FE88}" destId="{F926FF2B-E106-3541-8254-51F162D33971}" srcOrd="9" destOrd="0" presId="urn:microsoft.com/office/officeart/2008/layout/LinedList"/>
    <dgm:cxn modelId="{EC49B673-2FAC-0C40-99DB-C11C8AC176AA}" type="presParOf" srcId="{F926FF2B-E106-3541-8254-51F162D33971}" destId="{1CF12326-6BD2-634B-A154-FF14C1B0BC25}" srcOrd="0" destOrd="0" presId="urn:microsoft.com/office/officeart/2008/layout/LinedList"/>
    <dgm:cxn modelId="{9DBF6235-A269-3E41-9D46-2967499C93EC}" type="presParOf" srcId="{F926FF2B-E106-3541-8254-51F162D33971}" destId="{EB08BDDA-CFF7-864F-A95E-3EA75BA91D74}" srcOrd="1" destOrd="0" presId="urn:microsoft.com/office/officeart/2008/layout/LinedList"/>
    <dgm:cxn modelId="{93C559F9-E5BA-1743-81E8-2B5106DDCE7F}" type="presParOf" srcId="{4C12C214-8148-914F-9C0F-84F60C43FE88}" destId="{388A1A6B-DB99-0E48-9295-4698E7C89BD8}" srcOrd="10" destOrd="0" presId="urn:microsoft.com/office/officeart/2008/layout/LinedList"/>
    <dgm:cxn modelId="{041F1DC5-C7BA-1D4A-8154-43206A1F36F8}" type="presParOf" srcId="{4C12C214-8148-914F-9C0F-84F60C43FE88}" destId="{70D1D1FE-D304-A24A-9CAD-EDB65D6D39C2}" srcOrd="11" destOrd="0" presId="urn:microsoft.com/office/officeart/2008/layout/LinedList"/>
    <dgm:cxn modelId="{F6438EFD-3AEA-DF4B-92C1-2D7BA42D9ECD}" type="presParOf" srcId="{70D1D1FE-D304-A24A-9CAD-EDB65D6D39C2}" destId="{BE1861D1-663B-F641-A47A-EB63DE0C1528}" srcOrd="0" destOrd="0" presId="urn:microsoft.com/office/officeart/2008/layout/LinedList"/>
    <dgm:cxn modelId="{F9B21F7B-0420-1346-A41E-C9DFD9ABBA0C}" type="presParOf" srcId="{70D1D1FE-D304-A24A-9CAD-EDB65D6D39C2}" destId="{682B8A33-2BBE-CA49-9DC1-AC711322F5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B1F411-3B81-4E50-9E82-D39D191D71E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323CE3-E4DE-4491-B210-1E4C2A048F59}">
      <dgm:prSet/>
      <dgm:spPr/>
      <dgm:t>
        <a:bodyPr/>
        <a:lstStyle/>
        <a:p>
          <a:pPr>
            <a:lnSpc>
              <a:spcPct val="100000"/>
            </a:lnSpc>
          </a:pPr>
          <a:r>
            <a:rPr lang="en-US" b="0" i="0" dirty="0"/>
            <a:t>Who is responsible and present for drafting the board meeting agenda?</a:t>
          </a:r>
          <a:endParaRPr lang="en-US" dirty="0"/>
        </a:p>
      </dgm:t>
    </dgm:pt>
    <dgm:pt modelId="{6D9BB8D5-B6CE-4F1C-B662-368D3538A65E}" type="parTrans" cxnId="{0006E79C-F273-4A04-BCA3-056BA693F62B}">
      <dgm:prSet/>
      <dgm:spPr/>
      <dgm:t>
        <a:bodyPr/>
        <a:lstStyle/>
        <a:p>
          <a:endParaRPr lang="en-US"/>
        </a:p>
      </dgm:t>
    </dgm:pt>
    <dgm:pt modelId="{5B8EBBE9-6E4C-4CCF-B4E8-0C8235A78C97}" type="sibTrans" cxnId="{0006E79C-F273-4A04-BCA3-056BA693F62B}">
      <dgm:prSet/>
      <dgm:spPr/>
      <dgm:t>
        <a:bodyPr/>
        <a:lstStyle/>
        <a:p>
          <a:endParaRPr lang="en-US"/>
        </a:p>
      </dgm:t>
    </dgm:pt>
    <dgm:pt modelId="{F47BDB88-204B-41BC-A64F-DD75B50F0181}">
      <dgm:prSet/>
      <dgm:spPr/>
      <dgm:t>
        <a:bodyPr/>
        <a:lstStyle/>
        <a:p>
          <a:pPr>
            <a:lnSpc>
              <a:spcPct val="100000"/>
            </a:lnSpc>
          </a:pPr>
          <a:r>
            <a:rPr lang="en-US" b="0" i="0" dirty="0"/>
            <a:t>How well does the board handle the challenges that can happen in public participation or with executive session?</a:t>
          </a:r>
          <a:endParaRPr lang="en-US" dirty="0"/>
        </a:p>
      </dgm:t>
    </dgm:pt>
    <dgm:pt modelId="{7738C168-72E5-43BB-A1CE-AAE05AAF93CD}" type="parTrans" cxnId="{75193BC1-C805-4DFE-BB50-B6E81BC98618}">
      <dgm:prSet/>
      <dgm:spPr/>
      <dgm:t>
        <a:bodyPr/>
        <a:lstStyle/>
        <a:p>
          <a:endParaRPr lang="en-US"/>
        </a:p>
      </dgm:t>
    </dgm:pt>
    <dgm:pt modelId="{A4755D6D-6E99-488D-9D0C-F5CD05E4EA3F}" type="sibTrans" cxnId="{75193BC1-C805-4DFE-BB50-B6E81BC98618}">
      <dgm:prSet/>
      <dgm:spPr/>
      <dgm:t>
        <a:bodyPr/>
        <a:lstStyle/>
        <a:p>
          <a:endParaRPr lang="en-US"/>
        </a:p>
      </dgm:t>
    </dgm:pt>
    <dgm:pt modelId="{5402449E-3149-4F5E-83F1-233F0410FC40}">
      <dgm:prSet/>
      <dgm:spPr/>
      <dgm:t>
        <a:bodyPr/>
        <a:lstStyle/>
        <a:p>
          <a:pPr>
            <a:lnSpc>
              <a:spcPct val="100000"/>
            </a:lnSpc>
          </a:pPr>
          <a:r>
            <a:rPr lang="en-US" b="0" i="0" dirty="0"/>
            <a:t>Are decisions made based on the issue and challenge, as opposed to the particular players or personalities?</a:t>
          </a:r>
          <a:endParaRPr lang="en-US" dirty="0"/>
        </a:p>
      </dgm:t>
    </dgm:pt>
    <dgm:pt modelId="{C60489E0-D854-4225-A66D-855FFBDA3D23}" type="parTrans" cxnId="{6E7F0AF0-907B-4E50-9054-14F0A8B0E3F9}">
      <dgm:prSet/>
      <dgm:spPr/>
      <dgm:t>
        <a:bodyPr/>
        <a:lstStyle/>
        <a:p>
          <a:endParaRPr lang="en-US"/>
        </a:p>
      </dgm:t>
    </dgm:pt>
    <dgm:pt modelId="{5C9DE8B7-4314-48DF-A987-F1DC0DCA038F}" type="sibTrans" cxnId="{6E7F0AF0-907B-4E50-9054-14F0A8B0E3F9}">
      <dgm:prSet/>
      <dgm:spPr/>
      <dgm:t>
        <a:bodyPr/>
        <a:lstStyle/>
        <a:p>
          <a:endParaRPr lang="en-US"/>
        </a:p>
      </dgm:t>
    </dgm:pt>
    <dgm:pt modelId="{0B5FE662-9189-48EE-AFF9-EFEED8CBDD1D}">
      <dgm:prSet/>
      <dgm:spPr/>
      <dgm:t>
        <a:bodyPr/>
        <a:lstStyle/>
        <a:p>
          <a:pPr>
            <a:lnSpc>
              <a:spcPct val="100000"/>
            </a:lnSpc>
          </a:pPr>
          <a:r>
            <a:rPr lang="en-US" b="0" i="0" dirty="0"/>
            <a:t>What role (if any) do board members play in hiring of staff or administrators outside of the superintendent and treasurer?</a:t>
          </a:r>
          <a:endParaRPr lang="en-US" dirty="0"/>
        </a:p>
      </dgm:t>
    </dgm:pt>
    <dgm:pt modelId="{AF229579-D9FD-4411-A2D2-083986CACAAB}" type="parTrans" cxnId="{E2590B9B-86D9-454C-92C3-DE8E6C0152D3}">
      <dgm:prSet/>
      <dgm:spPr/>
      <dgm:t>
        <a:bodyPr/>
        <a:lstStyle/>
        <a:p>
          <a:endParaRPr lang="en-US"/>
        </a:p>
      </dgm:t>
    </dgm:pt>
    <dgm:pt modelId="{1EB48155-CBAE-46FE-8E28-FCBF3EECEC7D}" type="sibTrans" cxnId="{E2590B9B-86D9-454C-92C3-DE8E6C0152D3}">
      <dgm:prSet/>
      <dgm:spPr/>
      <dgm:t>
        <a:bodyPr/>
        <a:lstStyle/>
        <a:p>
          <a:endParaRPr lang="en-US"/>
        </a:p>
      </dgm:t>
    </dgm:pt>
    <dgm:pt modelId="{B9D5B1E7-F786-4639-97CD-B3BEAF74E375}" type="pres">
      <dgm:prSet presAssocID="{81B1F411-3B81-4E50-9E82-D39D191D71EE}" presName="root" presStyleCnt="0">
        <dgm:presLayoutVars>
          <dgm:dir/>
          <dgm:resizeHandles val="exact"/>
        </dgm:presLayoutVars>
      </dgm:prSet>
      <dgm:spPr/>
    </dgm:pt>
    <dgm:pt modelId="{FB1627B5-3C21-4896-8756-1D06F1D523E7}" type="pres">
      <dgm:prSet presAssocID="{7F323CE3-E4DE-4491-B210-1E4C2A048F59}" presName="compNode" presStyleCnt="0"/>
      <dgm:spPr/>
    </dgm:pt>
    <dgm:pt modelId="{74F9A11B-A070-46CF-B57B-85706D5EA6A6}" type="pres">
      <dgm:prSet presAssocID="{7F323CE3-E4DE-4491-B210-1E4C2A048F59}" presName="bgRect" presStyleLbl="bgShp" presStyleIdx="0" presStyleCnt="4"/>
      <dgm:spPr/>
    </dgm:pt>
    <dgm:pt modelId="{6A668388-FA35-413B-A75E-6255CD85D6D4}" type="pres">
      <dgm:prSet presAssocID="{7F323CE3-E4DE-4491-B210-1E4C2A048F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5017AADE-A020-4559-B99C-37392473D2CD}" type="pres">
      <dgm:prSet presAssocID="{7F323CE3-E4DE-4491-B210-1E4C2A048F59}" presName="spaceRect" presStyleCnt="0"/>
      <dgm:spPr/>
    </dgm:pt>
    <dgm:pt modelId="{0DE9062B-958B-409A-9B52-5A12D19128CF}" type="pres">
      <dgm:prSet presAssocID="{7F323CE3-E4DE-4491-B210-1E4C2A048F59}" presName="parTx" presStyleLbl="revTx" presStyleIdx="0" presStyleCnt="4">
        <dgm:presLayoutVars>
          <dgm:chMax val="0"/>
          <dgm:chPref val="0"/>
        </dgm:presLayoutVars>
      </dgm:prSet>
      <dgm:spPr/>
    </dgm:pt>
    <dgm:pt modelId="{6E34951E-8E41-456F-91BF-77CC6D0B252D}" type="pres">
      <dgm:prSet presAssocID="{5B8EBBE9-6E4C-4CCF-B4E8-0C8235A78C97}" presName="sibTrans" presStyleCnt="0"/>
      <dgm:spPr/>
    </dgm:pt>
    <dgm:pt modelId="{A0DBB322-DD40-4E0B-A816-5341E56D1725}" type="pres">
      <dgm:prSet presAssocID="{F47BDB88-204B-41BC-A64F-DD75B50F0181}" presName="compNode" presStyleCnt="0"/>
      <dgm:spPr/>
    </dgm:pt>
    <dgm:pt modelId="{DCE2F430-5561-45F8-9636-017E25774074}" type="pres">
      <dgm:prSet presAssocID="{F47BDB88-204B-41BC-A64F-DD75B50F0181}" presName="bgRect" presStyleLbl="bgShp" presStyleIdx="1" presStyleCnt="4"/>
      <dgm:spPr/>
    </dgm:pt>
    <dgm:pt modelId="{6FBBAD83-9D37-45C3-B8A1-2196AD14FCAB}" type="pres">
      <dgm:prSet presAssocID="{F47BDB88-204B-41BC-A64F-DD75B50F01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82B2ABA6-3B39-40EA-B8A2-09F49B1D373E}" type="pres">
      <dgm:prSet presAssocID="{F47BDB88-204B-41BC-A64F-DD75B50F0181}" presName="spaceRect" presStyleCnt="0"/>
      <dgm:spPr/>
    </dgm:pt>
    <dgm:pt modelId="{ACB6831A-AB68-4418-B1AC-DDEB4416815F}" type="pres">
      <dgm:prSet presAssocID="{F47BDB88-204B-41BC-A64F-DD75B50F0181}" presName="parTx" presStyleLbl="revTx" presStyleIdx="1" presStyleCnt="4">
        <dgm:presLayoutVars>
          <dgm:chMax val="0"/>
          <dgm:chPref val="0"/>
        </dgm:presLayoutVars>
      </dgm:prSet>
      <dgm:spPr/>
    </dgm:pt>
    <dgm:pt modelId="{875B6A8C-7650-4C93-B13D-D0285B8C6331}" type="pres">
      <dgm:prSet presAssocID="{A4755D6D-6E99-488D-9D0C-F5CD05E4EA3F}" presName="sibTrans" presStyleCnt="0"/>
      <dgm:spPr/>
    </dgm:pt>
    <dgm:pt modelId="{DE10539D-C4C7-45D0-9788-C47300D0FB82}" type="pres">
      <dgm:prSet presAssocID="{5402449E-3149-4F5E-83F1-233F0410FC40}" presName="compNode" presStyleCnt="0"/>
      <dgm:spPr/>
    </dgm:pt>
    <dgm:pt modelId="{1FA1549D-8F77-4829-AAEE-3D33A0661C1B}" type="pres">
      <dgm:prSet presAssocID="{5402449E-3149-4F5E-83F1-233F0410FC40}" presName="bgRect" presStyleLbl="bgShp" presStyleIdx="2" presStyleCnt="4"/>
      <dgm:spPr/>
    </dgm:pt>
    <dgm:pt modelId="{AAC3CEBE-C5DE-4D1C-A1D9-E685E84AE648}" type="pres">
      <dgm:prSet presAssocID="{5402449E-3149-4F5E-83F1-233F0410FC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9005713A-4D65-4CA7-B797-D075242EE753}" type="pres">
      <dgm:prSet presAssocID="{5402449E-3149-4F5E-83F1-233F0410FC40}" presName="spaceRect" presStyleCnt="0"/>
      <dgm:spPr/>
    </dgm:pt>
    <dgm:pt modelId="{D569A457-6772-4E17-82B4-C0BE282B2F2C}" type="pres">
      <dgm:prSet presAssocID="{5402449E-3149-4F5E-83F1-233F0410FC40}" presName="parTx" presStyleLbl="revTx" presStyleIdx="2" presStyleCnt="4">
        <dgm:presLayoutVars>
          <dgm:chMax val="0"/>
          <dgm:chPref val="0"/>
        </dgm:presLayoutVars>
      </dgm:prSet>
      <dgm:spPr/>
    </dgm:pt>
    <dgm:pt modelId="{A470DC89-B4D6-4984-B36C-30702CD79F09}" type="pres">
      <dgm:prSet presAssocID="{5C9DE8B7-4314-48DF-A987-F1DC0DCA038F}" presName="sibTrans" presStyleCnt="0"/>
      <dgm:spPr/>
    </dgm:pt>
    <dgm:pt modelId="{657E1CBD-6DF0-41B2-9764-F68AACD9EA43}" type="pres">
      <dgm:prSet presAssocID="{0B5FE662-9189-48EE-AFF9-EFEED8CBDD1D}" presName="compNode" presStyleCnt="0"/>
      <dgm:spPr/>
    </dgm:pt>
    <dgm:pt modelId="{21103DCE-2D2A-4778-A454-A7706217D259}" type="pres">
      <dgm:prSet presAssocID="{0B5FE662-9189-48EE-AFF9-EFEED8CBDD1D}" presName="bgRect" presStyleLbl="bgShp" presStyleIdx="3" presStyleCnt="4"/>
      <dgm:spPr/>
    </dgm:pt>
    <dgm:pt modelId="{E0A006E6-B7B0-46AC-B788-C52ED5A6BAB1}" type="pres">
      <dgm:prSet presAssocID="{0B5FE662-9189-48EE-AFF9-EFEED8CBDD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D22C9A30-116D-4666-8F0A-D462C1A2CB54}" type="pres">
      <dgm:prSet presAssocID="{0B5FE662-9189-48EE-AFF9-EFEED8CBDD1D}" presName="spaceRect" presStyleCnt="0"/>
      <dgm:spPr/>
    </dgm:pt>
    <dgm:pt modelId="{0548FD77-7425-4F0D-843D-11B91E557E52}" type="pres">
      <dgm:prSet presAssocID="{0B5FE662-9189-48EE-AFF9-EFEED8CBDD1D}" presName="parTx" presStyleLbl="revTx" presStyleIdx="3" presStyleCnt="4">
        <dgm:presLayoutVars>
          <dgm:chMax val="0"/>
          <dgm:chPref val="0"/>
        </dgm:presLayoutVars>
      </dgm:prSet>
      <dgm:spPr/>
    </dgm:pt>
  </dgm:ptLst>
  <dgm:cxnLst>
    <dgm:cxn modelId="{BFA9E218-2063-4E3C-86D5-D3873DAF0C58}" type="presOf" srcId="{F47BDB88-204B-41BC-A64F-DD75B50F0181}" destId="{ACB6831A-AB68-4418-B1AC-DDEB4416815F}" srcOrd="0" destOrd="0" presId="urn:microsoft.com/office/officeart/2018/2/layout/IconVerticalSolidList"/>
    <dgm:cxn modelId="{3A0B798D-DFDE-4062-B164-D3D2295A61BA}" type="presOf" srcId="{81B1F411-3B81-4E50-9E82-D39D191D71EE}" destId="{B9D5B1E7-F786-4639-97CD-B3BEAF74E375}" srcOrd="0" destOrd="0" presId="urn:microsoft.com/office/officeart/2018/2/layout/IconVerticalSolidList"/>
    <dgm:cxn modelId="{E2590B9B-86D9-454C-92C3-DE8E6C0152D3}" srcId="{81B1F411-3B81-4E50-9E82-D39D191D71EE}" destId="{0B5FE662-9189-48EE-AFF9-EFEED8CBDD1D}" srcOrd="3" destOrd="0" parTransId="{AF229579-D9FD-4411-A2D2-083986CACAAB}" sibTransId="{1EB48155-CBAE-46FE-8E28-FCBF3EECEC7D}"/>
    <dgm:cxn modelId="{0006E79C-F273-4A04-BCA3-056BA693F62B}" srcId="{81B1F411-3B81-4E50-9E82-D39D191D71EE}" destId="{7F323CE3-E4DE-4491-B210-1E4C2A048F59}" srcOrd="0" destOrd="0" parTransId="{6D9BB8D5-B6CE-4F1C-B662-368D3538A65E}" sibTransId="{5B8EBBE9-6E4C-4CCF-B4E8-0C8235A78C97}"/>
    <dgm:cxn modelId="{75193BC1-C805-4DFE-BB50-B6E81BC98618}" srcId="{81B1F411-3B81-4E50-9E82-D39D191D71EE}" destId="{F47BDB88-204B-41BC-A64F-DD75B50F0181}" srcOrd="1" destOrd="0" parTransId="{7738C168-72E5-43BB-A1CE-AAE05AAF93CD}" sibTransId="{A4755D6D-6E99-488D-9D0C-F5CD05E4EA3F}"/>
    <dgm:cxn modelId="{DCDFB5C4-BC8C-4AB6-8EB3-043468A0112B}" type="presOf" srcId="{0B5FE662-9189-48EE-AFF9-EFEED8CBDD1D}" destId="{0548FD77-7425-4F0D-843D-11B91E557E52}" srcOrd="0" destOrd="0" presId="urn:microsoft.com/office/officeart/2018/2/layout/IconVerticalSolidList"/>
    <dgm:cxn modelId="{6E7F0AF0-907B-4E50-9054-14F0A8B0E3F9}" srcId="{81B1F411-3B81-4E50-9E82-D39D191D71EE}" destId="{5402449E-3149-4F5E-83F1-233F0410FC40}" srcOrd="2" destOrd="0" parTransId="{C60489E0-D854-4225-A66D-855FFBDA3D23}" sibTransId="{5C9DE8B7-4314-48DF-A987-F1DC0DCA038F}"/>
    <dgm:cxn modelId="{7E6812F1-E40E-4F9E-BB4D-374FDC743DDD}" type="presOf" srcId="{7F323CE3-E4DE-4491-B210-1E4C2A048F59}" destId="{0DE9062B-958B-409A-9B52-5A12D19128CF}" srcOrd="0" destOrd="0" presId="urn:microsoft.com/office/officeart/2018/2/layout/IconVerticalSolidList"/>
    <dgm:cxn modelId="{B3395BFC-CFC9-40A8-AF3F-664A731DDDE1}" type="presOf" srcId="{5402449E-3149-4F5E-83F1-233F0410FC40}" destId="{D569A457-6772-4E17-82B4-C0BE282B2F2C}" srcOrd="0" destOrd="0" presId="urn:microsoft.com/office/officeart/2018/2/layout/IconVerticalSolidList"/>
    <dgm:cxn modelId="{F945A17C-2380-40BE-B9AF-39A08CD860C3}" type="presParOf" srcId="{B9D5B1E7-F786-4639-97CD-B3BEAF74E375}" destId="{FB1627B5-3C21-4896-8756-1D06F1D523E7}" srcOrd="0" destOrd="0" presId="urn:microsoft.com/office/officeart/2018/2/layout/IconVerticalSolidList"/>
    <dgm:cxn modelId="{6FCDB47F-F3C0-420F-A0B5-F774726CABBE}" type="presParOf" srcId="{FB1627B5-3C21-4896-8756-1D06F1D523E7}" destId="{74F9A11B-A070-46CF-B57B-85706D5EA6A6}" srcOrd="0" destOrd="0" presId="urn:microsoft.com/office/officeart/2018/2/layout/IconVerticalSolidList"/>
    <dgm:cxn modelId="{2A8F4B44-D4B0-4FFE-BCC3-8A3FD56ECA33}" type="presParOf" srcId="{FB1627B5-3C21-4896-8756-1D06F1D523E7}" destId="{6A668388-FA35-413B-A75E-6255CD85D6D4}" srcOrd="1" destOrd="0" presId="urn:microsoft.com/office/officeart/2018/2/layout/IconVerticalSolidList"/>
    <dgm:cxn modelId="{68E24F5C-FC30-44A0-9F05-4A3F66D8C355}" type="presParOf" srcId="{FB1627B5-3C21-4896-8756-1D06F1D523E7}" destId="{5017AADE-A020-4559-B99C-37392473D2CD}" srcOrd="2" destOrd="0" presId="urn:microsoft.com/office/officeart/2018/2/layout/IconVerticalSolidList"/>
    <dgm:cxn modelId="{B70743D3-2F31-4427-BDF9-B58347F040FE}" type="presParOf" srcId="{FB1627B5-3C21-4896-8756-1D06F1D523E7}" destId="{0DE9062B-958B-409A-9B52-5A12D19128CF}" srcOrd="3" destOrd="0" presId="urn:microsoft.com/office/officeart/2018/2/layout/IconVerticalSolidList"/>
    <dgm:cxn modelId="{75A824E4-DE5C-46C9-91A1-0D88D53BB15A}" type="presParOf" srcId="{B9D5B1E7-F786-4639-97CD-B3BEAF74E375}" destId="{6E34951E-8E41-456F-91BF-77CC6D0B252D}" srcOrd="1" destOrd="0" presId="urn:microsoft.com/office/officeart/2018/2/layout/IconVerticalSolidList"/>
    <dgm:cxn modelId="{586C588E-3E7A-4A92-ACE9-6CE3CAE90306}" type="presParOf" srcId="{B9D5B1E7-F786-4639-97CD-B3BEAF74E375}" destId="{A0DBB322-DD40-4E0B-A816-5341E56D1725}" srcOrd="2" destOrd="0" presId="urn:microsoft.com/office/officeart/2018/2/layout/IconVerticalSolidList"/>
    <dgm:cxn modelId="{DE8311FB-67FD-4FEC-A85B-5FDC84F9176E}" type="presParOf" srcId="{A0DBB322-DD40-4E0B-A816-5341E56D1725}" destId="{DCE2F430-5561-45F8-9636-017E25774074}" srcOrd="0" destOrd="0" presId="urn:microsoft.com/office/officeart/2018/2/layout/IconVerticalSolidList"/>
    <dgm:cxn modelId="{D806C746-F6A2-4BFA-90F5-555F8DA27156}" type="presParOf" srcId="{A0DBB322-DD40-4E0B-A816-5341E56D1725}" destId="{6FBBAD83-9D37-45C3-B8A1-2196AD14FCAB}" srcOrd="1" destOrd="0" presId="urn:microsoft.com/office/officeart/2018/2/layout/IconVerticalSolidList"/>
    <dgm:cxn modelId="{A1C943AB-2190-46A6-B36C-C1AE1A7D6A31}" type="presParOf" srcId="{A0DBB322-DD40-4E0B-A816-5341E56D1725}" destId="{82B2ABA6-3B39-40EA-B8A2-09F49B1D373E}" srcOrd="2" destOrd="0" presId="urn:microsoft.com/office/officeart/2018/2/layout/IconVerticalSolidList"/>
    <dgm:cxn modelId="{7A3704FD-AE05-47C9-87E2-D7D3B7C5C050}" type="presParOf" srcId="{A0DBB322-DD40-4E0B-A816-5341E56D1725}" destId="{ACB6831A-AB68-4418-B1AC-DDEB4416815F}" srcOrd="3" destOrd="0" presId="urn:microsoft.com/office/officeart/2018/2/layout/IconVerticalSolidList"/>
    <dgm:cxn modelId="{9F003142-3942-438B-9856-89EF0C209C30}" type="presParOf" srcId="{B9D5B1E7-F786-4639-97CD-B3BEAF74E375}" destId="{875B6A8C-7650-4C93-B13D-D0285B8C6331}" srcOrd="3" destOrd="0" presId="urn:microsoft.com/office/officeart/2018/2/layout/IconVerticalSolidList"/>
    <dgm:cxn modelId="{B0BF568E-5E65-420E-A780-4573C1534962}" type="presParOf" srcId="{B9D5B1E7-F786-4639-97CD-B3BEAF74E375}" destId="{DE10539D-C4C7-45D0-9788-C47300D0FB82}" srcOrd="4" destOrd="0" presId="urn:microsoft.com/office/officeart/2018/2/layout/IconVerticalSolidList"/>
    <dgm:cxn modelId="{3DE779FA-BAE8-4B6C-972C-2AC4AE408BD2}" type="presParOf" srcId="{DE10539D-C4C7-45D0-9788-C47300D0FB82}" destId="{1FA1549D-8F77-4829-AAEE-3D33A0661C1B}" srcOrd="0" destOrd="0" presId="urn:microsoft.com/office/officeart/2018/2/layout/IconVerticalSolidList"/>
    <dgm:cxn modelId="{792449E2-D142-46D2-B4AE-EE705087DD56}" type="presParOf" srcId="{DE10539D-C4C7-45D0-9788-C47300D0FB82}" destId="{AAC3CEBE-C5DE-4D1C-A1D9-E685E84AE648}" srcOrd="1" destOrd="0" presId="urn:microsoft.com/office/officeart/2018/2/layout/IconVerticalSolidList"/>
    <dgm:cxn modelId="{C3B7A78B-5AF9-462E-AA96-1302DB445308}" type="presParOf" srcId="{DE10539D-C4C7-45D0-9788-C47300D0FB82}" destId="{9005713A-4D65-4CA7-B797-D075242EE753}" srcOrd="2" destOrd="0" presId="urn:microsoft.com/office/officeart/2018/2/layout/IconVerticalSolidList"/>
    <dgm:cxn modelId="{CBD23526-0A26-4800-9FDE-8C69DC0B127B}" type="presParOf" srcId="{DE10539D-C4C7-45D0-9788-C47300D0FB82}" destId="{D569A457-6772-4E17-82B4-C0BE282B2F2C}" srcOrd="3" destOrd="0" presId="urn:microsoft.com/office/officeart/2018/2/layout/IconVerticalSolidList"/>
    <dgm:cxn modelId="{842FC982-BA10-45DE-91B9-1DCCCDD1D5FC}" type="presParOf" srcId="{B9D5B1E7-F786-4639-97CD-B3BEAF74E375}" destId="{A470DC89-B4D6-4984-B36C-30702CD79F09}" srcOrd="5" destOrd="0" presId="urn:microsoft.com/office/officeart/2018/2/layout/IconVerticalSolidList"/>
    <dgm:cxn modelId="{4BAE58DC-8B7A-4A31-9763-AFC3E30EDA68}" type="presParOf" srcId="{B9D5B1E7-F786-4639-97CD-B3BEAF74E375}" destId="{657E1CBD-6DF0-41B2-9764-F68AACD9EA43}" srcOrd="6" destOrd="0" presId="urn:microsoft.com/office/officeart/2018/2/layout/IconVerticalSolidList"/>
    <dgm:cxn modelId="{B7855ECD-BBEA-48BB-9AA2-791A152AF9A0}" type="presParOf" srcId="{657E1CBD-6DF0-41B2-9764-F68AACD9EA43}" destId="{21103DCE-2D2A-4778-A454-A7706217D259}" srcOrd="0" destOrd="0" presId="urn:microsoft.com/office/officeart/2018/2/layout/IconVerticalSolidList"/>
    <dgm:cxn modelId="{DD45A119-C39D-4B28-9973-139ACFFEBE2F}" type="presParOf" srcId="{657E1CBD-6DF0-41B2-9764-F68AACD9EA43}" destId="{E0A006E6-B7B0-46AC-B788-C52ED5A6BAB1}" srcOrd="1" destOrd="0" presId="urn:microsoft.com/office/officeart/2018/2/layout/IconVerticalSolidList"/>
    <dgm:cxn modelId="{AD7C9E23-CAFC-4E4E-B708-30A33F0EA8DC}" type="presParOf" srcId="{657E1CBD-6DF0-41B2-9764-F68AACD9EA43}" destId="{D22C9A30-116D-4666-8F0A-D462C1A2CB54}" srcOrd="2" destOrd="0" presId="urn:microsoft.com/office/officeart/2018/2/layout/IconVerticalSolidList"/>
    <dgm:cxn modelId="{EDA33733-B262-468E-9CCB-486A0EAC6C52}" type="presParOf" srcId="{657E1CBD-6DF0-41B2-9764-F68AACD9EA43}" destId="{0548FD77-7425-4F0D-843D-11B91E557E5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F0B1C7-963C-4B3A-BBA5-16FAF70234C1}"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580CFCB8-5D40-42B0-872C-84250B1A7C0C}">
      <dgm:prSet/>
      <dgm:spPr/>
      <dgm:t>
        <a:bodyPr/>
        <a:lstStyle/>
        <a:p>
          <a:r>
            <a:rPr lang="en-US" dirty="0"/>
            <a:t>Do not use</a:t>
          </a:r>
        </a:p>
      </dgm:t>
    </dgm:pt>
    <dgm:pt modelId="{A8D6A355-4C3E-45BD-BB95-D944FE246163}" type="parTrans" cxnId="{F0F41B47-AABC-43EC-ACA1-BCB0F2E045A7}">
      <dgm:prSet/>
      <dgm:spPr/>
      <dgm:t>
        <a:bodyPr/>
        <a:lstStyle/>
        <a:p>
          <a:endParaRPr lang="en-US"/>
        </a:p>
      </dgm:t>
    </dgm:pt>
    <dgm:pt modelId="{DA71BC77-B6F0-4B38-B6CF-BD373BAECCC8}" type="sibTrans" cxnId="{F0F41B47-AABC-43EC-ACA1-BCB0F2E045A7}">
      <dgm:prSet/>
      <dgm:spPr/>
      <dgm:t>
        <a:bodyPr/>
        <a:lstStyle/>
        <a:p>
          <a:endParaRPr lang="en-US"/>
        </a:p>
      </dgm:t>
    </dgm:pt>
    <dgm:pt modelId="{F83E567F-2ED6-4BF5-9227-BA95D59EE122}">
      <dgm:prSet/>
      <dgm:spPr/>
      <dgm:t>
        <a:bodyPr/>
        <a:lstStyle/>
        <a:p>
          <a:r>
            <a:rPr lang="en-US" dirty="0"/>
            <a:t>Do not use personal social media to discuss board business; refer community members to official district social media platforms.</a:t>
          </a:r>
        </a:p>
      </dgm:t>
    </dgm:pt>
    <dgm:pt modelId="{DC5B9E54-C0E6-4967-8501-A43D4793690D}" type="parTrans" cxnId="{D496EDC4-F936-4D98-AE01-B2CBCE3D7780}">
      <dgm:prSet/>
      <dgm:spPr/>
      <dgm:t>
        <a:bodyPr/>
        <a:lstStyle/>
        <a:p>
          <a:endParaRPr lang="en-US"/>
        </a:p>
      </dgm:t>
    </dgm:pt>
    <dgm:pt modelId="{476FB7E9-DD04-431F-904B-86DF957EDA14}" type="sibTrans" cxnId="{D496EDC4-F936-4D98-AE01-B2CBCE3D7780}">
      <dgm:prSet/>
      <dgm:spPr/>
      <dgm:t>
        <a:bodyPr/>
        <a:lstStyle/>
        <a:p>
          <a:endParaRPr lang="en-US"/>
        </a:p>
      </dgm:t>
    </dgm:pt>
    <dgm:pt modelId="{4B0563D7-0928-4DF9-907E-C37E4AD583A8}">
      <dgm:prSet/>
      <dgm:spPr/>
      <dgm:t>
        <a:bodyPr/>
        <a:lstStyle/>
        <a:p>
          <a:r>
            <a:rPr lang="en-US" dirty="0"/>
            <a:t>Speak</a:t>
          </a:r>
        </a:p>
      </dgm:t>
    </dgm:pt>
    <dgm:pt modelId="{937F1AF5-247B-4BD9-8AA4-0CC5DFF14CC2}" type="parTrans" cxnId="{BBBAE876-E90D-4EC3-818C-6F2AD6CD7137}">
      <dgm:prSet/>
      <dgm:spPr/>
      <dgm:t>
        <a:bodyPr/>
        <a:lstStyle/>
        <a:p>
          <a:endParaRPr lang="en-US"/>
        </a:p>
      </dgm:t>
    </dgm:pt>
    <dgm:pt modelId="{2A3B724A-EF4F-480E-B60F-6F4C7AA39CAE}" type="sibTrans" cxnId="{BBBAE876-E90D-4EC3-818C-6F2AD6CD7137}">
      <dgm:prSet/>
      <dgm:spPr/>
      <dgm:t>
        <a:bodyPr/>
        <a:lstStyle/>
        <a:p>
          <a:endParaRPr lang="en-US"/>
        </a:p>
      </dgm:t>
    </dgm:pt>
    <dgm:pt modelId="{88280D44-14F9-4C96-B7CE-E7D8A43F0C69}">
      <dgm:prSet/>
      <dgm:spPr/>
      <dgm:t>
        <a:bodyPr/>
        <a:lstStyle/>
        <a:p>
          <a:r>
            <a:rPr lang="en-US" dirty="0"/>
            <a:t>Never speak for the board unless specifically authorized by the board to do so.</a:t>
          </a:r>
        </a:p>
      </dgm:t>
    </dgm:pt>
    <dgm:pt modelId="{2288010D-8054-4C69-A084-EEECC2DD3F31}" type="parTrans" cxnId="{123CD0A4-600D-440C-B933-1F9AE8738E2E}">
      <dgm:prSet/>
      <dgm:spPr/>
      <dgm:t>
        <a:bodyPr/>
        <a:lstStyle/>
        <a:p>
          <a:endParaRPr lang="en-US"/>
        </a:p>
      </dgm:t>
    </dgm:pt>
    <dgm:pt modelId="{D3481807-4364-4708-9EEC-D2DAA90DD443}" type="sibTrans" cxnId="{123CD0A4-600D-440C-B933-1F9AE8738E2E}">
      <dgm:prSet/>
      <dgm:spPr/>
      <dgm:t>
        <a:bodyPr/>
        <a:lstStyle/>
        <a:p>
          <a:endParaRPr lang="en-US"/>
        </a:p>
      </dgm:t>
    </dgm:pt>
    <dgm:pt modelId="{F9FB7797-90F7-4904-A332-AFA7250A5BDC}">
      <dgm:prSet/>
      <dgm:spPr/>
      <dgm:t>
        <a:bodyPr/>
        <a:lstStyle/>
        <a:p>
          <a:r>
            <a:rPr lang="en-US" dirty="0"/>
            <a:t>Make</a:t>
          </a:r>
        </a:p>
      </dgm:t>
    </dgm:pt>
    <dgm:pt modelId="{D8755B9D-A32D-49C8-8642-2625BC252598}" type="parTrans" cxnId="{6F5A9FAB-FC4C-4666-8337-32A2E92AB2FD}">
      <dgm:prSet/>
      <dgm:spPr/>
      <dgm:t>
        <a:bodyPr/>
        <a:lstStyle/>
        <a:p>
          <a:endParaRPr lang="en-US"/>
        </a:p>
      </dgm:t>
    </dgm:pt>
    <dgm:pt modelId="{9EAB35E4-021A-4EA1-8FFC-170798E8A815}" type="sibTrans" cxnId="{6F5A9FAB-FC4C-4666-8337-32A2E92AB2FD}">
      <dgm:prSet/>
      <dgm:spPr/>
      <dgm:t>
        <a:bodyPr/>
        <a:lstStyle/>
        <a:p>
          <a:endParaRPr lang="en-US"/>
        </a:p>
      </dgm:t>
    </dgm:pt>
    <dgm:pt modelId="{3F420338-0A38-4D93-BA01-605F99F5407F}">
      <dgm:prSet/>
      <dgm:spPr/>
      <dgm:t>
        <a:bodyPr/>
        <a:lstStyle/>
        <a:p>
          <a:r>
            <a:rPr lang="en-US" dirty="0"/>
            <a:t>Make no promises that have not been discussed and voted upon by the board at an authorized board meeting.</a:t>
          </a:r>
        </a:p>
      </dgm:t>
    </dgm:pt>
    <dgm:pt modelId="{AF0D9F40-4956-4C7F-9C0F-9ECCA998BA63}" type="parTrans" cxnId="{248895C1-DCB7-49CC-9FBE-7DF1F98FA558}">
      <dgm:prSet/>
      <dgm:spPr/>
      <dgm:t>
        <a:bodyPr/>
        <a:lstStyle/>
        <a:p>
          <a:endParaRPr lang="en-US"/>
        </a:p>
      </dgm:t>
    </dgm:pt>
    <dgm:pt modelId="{2AF2E85C-45DC-43AE-A9FA-B9D26A19BE11}" type="sibTrans" cxnId="{248895C1-DCB7-49CC-9FBE-7DF1F98FA558}">
      <dgm:prSet/>
      <dgm:spPr/>
      <dgm:t>
        <a:bodyPr/>
        <a:lstStyle/>
        <a:p>
          <a:endParaRPr lang="en-US"/>
        </a:p>
      </dgm:t>
    </dgm:pt>
    <dgm:pt modelId="{24A8D2F3-283E-4916-8762-3C55457FB8C2}">
      <dgm:prSet/>
      <dgm:spPr/>
      <dgm:t>
        <a:bodyPr/>
        <a:lstStyle/>
        <a:p>
          <a:r>
            <a:rPr lang="en-US" dirty="0"/>
            <a:t>Find</a:t>
          </a:r>
        </a:p>
      </dgm:t>
    </dgm:pt>
    <dgm:pt modelId="{2AB91766-BD2E-47C9-A8F0-AAB4138094F3}" type="parTrans" cxnId="{57FD28F2-D58F-4C28-B536-1D4342D4E3D4}">
      <dgm:prSet/>
      <dgm:spPr/>
      <dgm:t>
        <a:bodyPr/>
        <a:lstStyle/>
        <a:p>
          <a:endParaRPr lang="en-US"/>
        </a:p>
      </dgm:t>
    </dgm:pt>
    <dgm:pt modelId="{0B584B8A-3502-40DE-8D61-56EB0D57B16B}" type="sibTrans" cxnId="{57FD28F2-D58F-4C28-B536-1D4342D4E3D4}">
      <dgm:prSet/>
      <dgm:spPr/>
      <dgm:t>
        <a:bodyPr/>
        <a:lstStyle/>
        <a:p>
          <a:endParaRPr lang="en-US"/>
        </a:p>
      </dgm:t>
    </dgm:pt>
    <dgm:pt modelId="{C0315281-7862-47FA-8390-B3CCB1A1B24D}">
      <dgm:prSet/>
      <dgm:spPr/>
      <dgm:t>
        <a:bodyPr/>
        <a:lstStyle/>
        <a:p>
          <a:r>
            <a:rPr lang="en-US" dirty="0"/>
            <a:t>Find ways to meet as a board or as a subset of the board with community members and at community events (but remember the above points when doing so)</a:t>
          </a:r>
        </a:p>
      </dgm:t>
    </dgm:pt>
    <dgm:pt modelId="{96AEED56-00F0-4F31-A236-6C80ABEF7AD7}" type="parTrans" cxnId="{BBA87F0C-2F3D-4222-B0C5-93B68B86C77A}">
      <dgm:prSet/>
      <dgm:spPr/>
      <dgm:t>
        <a:bodyPr/>
        <a:lstStyle/>
        <a:p>
          <a:endParaRPr lang="en-US"/>
        </a:p>
      </dgm:t>
    </dgm:pt>
    <dgm:pt modelId="{31EAA0D4-6538-4E1C-A581-0F11CE2E3385}" type="sibTrans" cxnId="{BBA87F0C-2F3D-4222-B0C5-93B68B86C77A}">
      <dgm:prSet/>
      <dgm:spPr/>
      <dgm:t>
        <a:bodyPr/>
        <a:lstStyle/>
        <a:p>
          <a:endParaRPr lang="en-US"/>
        </a:p>
      </dgm:t>
    </dgm:pt>
    <dgm:pt modelId="{BB240681-279F-48BB-A168-EF40B8F7ED83}">
      <dgm:prSet/>
      <dgm:spPr/>
      <dgm:t>
        <a:bodyPr/>
        <a:lstStyle/>
        <a:p>
          <a:r>
            <a:rPr lang="en-US" dirty="0"/>
            <a:t>Utilize</a:t>
          </a:r>
        </a:p>
      </dgm:t>
    </dgm:pt>
    <dgm:pt modelId="{D5BC1FD8-FA05-4FE8-A9F5-6C1CCF218A66}" type="parTrans" cxnId="{D90B93B6-3821-4608-ADF5-30E28605FFC4}">
      <dgm:prSet/>
      <dgm:spPr/>
      <dgm:t>
        <a:bodyPr/>
        <a:lstStyle/>
        <a:p>
          <a:endParaRPr lang="en-US"/>
        </a:p>
      </dgm:t>
    </dgm:pt>
    <dgm:pt modelId="{A962602E-2108-4E72-88C9-9DB9C8B6FC32}" type="sibTrans" cxnId="{D90B93B6-3821-4608-ADF5-30E28605FFC4}">
      <dgm:prSet/>
      <dgm:spPr/>
      <dgm:t>
        <a:bodyPr/>
        <a:lstStyle/>
        <a:p>
          <a:endParaRPr lang="en-US"/>
        </a:p>
      </dgm:t>
    </dgm:pt>
    <dgm:pt modelId="{A62D0848-737A-4EF1-ABB3-8E3D5B43DD37}">
      <dgm:prSet/>
      <dgm:spPr/>
      <dgm:t>
        <a:bodyPr/>
        <a:lstStyle/>
        <a:p>
          <a:r>
            <a:rPr lang="en-US" dirty="0"/>
            <a:t>Utilize board committees, work sessions and executive sessions properly for better communication flow.</a:t>
          </a:r>
        </a:p>
      </dgm:t>
    </dgm:pt>
    <dgm:pt modelId="{55B608E9-4E4D-49EF-86DE-D05866709445}" type="parTrans" cxnId="{D43F3E4E-744C-4CD9-BC9E-0BFEDA762A0A}">
      <dgm:prSet/>
      <dgm:spPr/>
      <dgm:t>
        <a:bodyPr/>
        <a:lstStyle/>
        <a:p>
          <a:endParaRPr lang="en-US"/>
        </a:p>
      </dgm:t>
    </dgm:pt>
    <dgm:pt modelId="{4D7D8BEB-F5B9-4D36-8D97-4E102B53F6BD}" type="sibTrans" cxnId="{D43F3E4E-744C-4CD9-BC9E-0BFEDA762A0A}">
      <dgm:prSet/>
      <dgm:spPr/>
      <dgm:t>
        <a:bodyPr/>
        <a:lstStyle/>
        <a:p>
          <a:endParaRPr lang="en-US"/>
        </a:p>
      </dgm:t>
    </dgm:pt>
    <dgm:pt modelId="{75C0E717-281F-1348-9F44-C95010241DFE}" type="pres">
      <dgm:prSet presAssocID="{3EF0B1C7-963C-4B3A-BBA5-16FAF70234C1}" presName="Name0" presStyleCnt="0">
        <dgm:presLayoutVars>
          <dgm:dir/>
          <dgm:animLvl val="lvl"/>
          <dgm:resizeHandles val="exact"/>
        </dgm:presLayoutVars>
      </dgm:prSet>
      <dgm:spPr/>
    </dgm:pt>
    <dgm:pt modelId="{E1CFA54F-6DFC-AF46-8925-95436040CECE}" type="pres">
      <dgm:prSet presAssocID="{580CFCB8-5D40-42B0-872C-84250B1A7C0C}" presName="linNode" presStyleCnt="0"/>
      <dgm:spPr/>
    </dgm:pt>
    <dgm:pt modelId="{56DF6F7E-314D-0C4D-BE49-28F609A89C38}" type="pres">
      <dgm:prSet presAssocID="{580CFCB8-5D40-42B0-872C-84250B1A7C0C}" presName="parentText" presStyleLbl="node1" presStyleIdx="0" presStyleCnt="5">
        <dgm:presLayoutVars>
          <dgm:chMax val="1"/>
          <dgm:bulletEnabled val="1"/>
        </dgm:presLayoutVars>
      </dgm:prSet>
      <dgm:spPr/>
    </dgm:pt>
    <dgm:pt modelId="{F5F66AF6-0A0E-9F43-8C09-2EDD400646E7}" type="pres">
      <dgm:prSet presAssocID="{580CFCB8-5D40-42B0-872C-84250B1A7C0C}" presName="descendantText" presStyleLbl="alignAccFollowNode1" presStyleIdx="0" presStyleCnt="5">
        <dgm:presLayoutVars>
          <dgm:bulletEnabled val="1"/>
        </dgm:presLayoutVars>
      </dgm:prSet>
      <dgm:spPr/>
    </dgm:pt>
    <dgm:pt modelId="{ECDA71B9-DD1C-DD46-BCCF-97C6B8788F41}" type="pres">
      <dgm:prSet presAssocID="{DA71BC77-B6F0-4B38-B6CF-BD373BAECCC8}" presName="sp" presStyleCnt="0"/>
      <dgm:spPr/>
    </dgm:pt>
    <dgm:pt modelId="{55E67B29-E73F-034D-BE07-A23C95F1D859}" type="pres">
      <dgm:prSet presAssocID="{4B0563D7-0928-4DF9-907E-C37E4AD583A8}" presName="linNode" presStyleCnt="0"/>
      <dgm:spPr/>
    </dgm:pt>
    <dgm:pt modelId="{0C2B6892-CCDE-C346-8584-180512ABE77B}" type="pres">
      <dgm:prSet presAssocID="{4B0563D7-0928-4DF9-907E-C37E4AD583A8}" presName="parentText" presStyleLbl="node1" presStyleIdx="1" presStyleCnt="5">
        <dgm:presLayoutVars>
          <dgm:chMax val="1"/>
          <dgm:bulletEnabled val="1"/>
        </dgm:presLayoutVars>
      </dgm:prSet>
      <dgm:spPr/>
    </dgm:pt>
    <dgm:pt modelId="{3D7740FF-A796-484E-AF62-32AD7A78865F}" type="pres">
      <dgm:prSet presAssocID="{4B0563D7-0928-4DF9-907E-C37E4AD583A8}" presName="descendantText" presStyleLbl="alignAccFollowNode1" presStyleIdx="1" presStyleCnt="5">
        <dgm:presLayoutVars>
          <dgm:bulletEnabled val="1"/>
        </dgm:presLayoutVars>
      </dgm:prSet>
      <dgm:spPr/>
    </dgm:pt>
    <dgm:pt modelId="{7308FA60-DBF3-7C45-9791-10AA5B62EBE6}" type="pres">
      <dgm:prSet presAssocID="{2A3B724A-EF4F-480E-B60F-6F4C7AA39CAE}" presName="sp" presStyleCnt="0"/>
      <dgm:spPr/>
    </dgm:pt>
    <dgm:pt modelId="{0D27E8DE-0E42-874D-A615-348A4A2D19CD}" type="pres">
      <dgm:prSet presAssocID="{F9FB7797-90F7-4904-A332-AFA7250A5BDC}" presName="linNode" presStyleCnt="0"/>
      <dgm:spPr/>
    </dgm:pt>
    <dgm:pt modelId="{008E51B3-6D5F-BC45-9704-D80FDFC3B88A}" type="pres">
      <dgm:prSet presAssocID="{F9FB7797-90F7-4904-A332-AFA7250A5BDC}" presName="parentText" presStyleLbl="node1" presStyleIdx="2" presStyleCnt="5">
        <dgm:presLayoutVars>
          <dgm:chMax val="1"/>
          <dgm:bulletEnabled val="1"/>
        </dgm:presLayoutVars>
      </dgm:prSet>
      <dgm:spPr/>
    </dgm:pt>
    <dgm:pt modelId="{6F0A2DB7-6C4E-FC48-AF9E-5113BC69D9AC}" type="pres">
      <dgm:prSet presAssocID="{F9FB7797-90F7-4904-A332-AFA7250A5BDC}" presName="descendantText" presStyleLbl="alignAccFollowNode1" presStyleIdx="2" presStyleCnt="5">
        <dgm:presLayoutVars>
          <dgm:bulletEnabled val="1"/>
        </dgm:presLayoutVars>
      </dgm:prSet>
      <dgm:spPr/>
    </dgm:pt>
    <dgm:pt modelId="{B96B0570-8C1B-304C-9735-2E8D0CFF1679}" type="pres">
      <dgm:prSet presAssocID="{9EAB35E4-021A-4EA1-8FFC-170798E8A815}" presName="sp" presStyleCnt="0"/>
      <dgm:spPr/>
    </dgm:pt>
    <dgm:pt modelId="{D194BBBF-9848-514C-8A14-FD0FF5EDF913}" type="pres">
      <dgm:prSet presAssocID="{24A8D2F3-283E-4916-8762-3C55457FB8C2}" presName="linNode" presStyleCnt="0"/>
      <dgm:spPr/>
    </dgm:pt>
    <dgm:pt modelId="{4D0A38F0-C7C1-F145-8ADC-15A4206A4C30}" type="pres">
      <dgm:prSet presAssocID="{24A8D2F3-283E-4916-8762-3C55457FB8C2}" presName="parentText" presStyleLbl="node1" presStyleIdx="3" presStyleCnt="5">
        <dgm:presLayoutVars>
          <dgm:chMax val="1"/>
          <dgm:bulletEnabled val="1"/>
        </dgm:presLayoutVars>
      </dgm:prSet>
      <dgm:spPr/>
    </dgm:pt>
    <dgm:pt modelId="{2EAB7BA9-6CE0-A54D-8034-FB16E54552CB}" type="pres">
      <dgm:prSet presAssocID="{24A8D2F3-283E-4916-8762-3C55457FB8C2}" presName="descendantText" presStyleLbl="alignAccFollowNode1" presStyleIdx="3" presStyleCnt="5">
        <dgm:presLayoutVars>
          <dgm:bulletEnabled val="1"/>
        </dgm:presLayoutVars>
      </dgm:prSet>
      <dgm:spPr/>
    </dgm:pt>
    <dgm:pt modelId="{4B9FB1CE-1F5F-B24B-809A-A5E59394A0CE}" type="pres">
      <dgm:prSet presAssocID="{0B584B8A-3502-40DE-8D61-56EB0D57B16B}" presName="sp" presStyleCnt="0"/>
      <dgm:spPr/>
    </dgm:pt>
    <dgm:pt modelId="{57CE2AD7-C4D4-A146-879A-46885251F9FC}" type="pres">
      <dgm:prSet presAssocID="{BB240681-279F-48BB-A168-EF40B8F7ED83}" presName="linNode" presStyleCnt="0"/>
      <dgm:spPr/>
    </dgm:pt>
    <dgm:pt modelId="{DE4A4F0B-2106-5A4B-8108-765473D6ACD9}" type="pres">
      <dgm:prSet presAssocID="{BB240681-279F-48BB-A168-EF40B8F7ED83}" presName="parentText" presStyleLbl="node1" presStyleIdx="4" presStyleCnt="5">
        <dgm:presLayoutVars>
          <dgm:chMax val="1"/>
          <dgm:bulletEnabled val="1"/>
        </dgm:presLayoutVars>
      </dgm:prSet>
      <dgm:spPr/>
    </dgm:pt>
    <dgm:pt modelId="{F48F41F0-452E-7749-BEA5-CD91175649D0}" type="pres">
      <dgm:prSet presAssocID="{BB240681-279F-48BB-A168-EF40B8F7ED83}" presName="descendantText" presStyleLbl="alignAccFollowNode1" presStyleIdx="4" presStyleCnt="5">
        <dgm:presLayoutVars>
          <dgm:bulletEnabled val="1"/>
        </dgm:presLayoutVars>
      </dgm:prSet>
      <dgm:spPr/>
    </dgm:pt>
  </dgm:ptLst>
  <dgm:cxnLst>
    <dgm:cxn modelId="{BBA87F0C-2F3D-4222-B0C5-93B68B86C77A}" srcId="{24A8D2F3-283E-4916-8762-3C55457FB8C2}" destId="{C0315281-7862-47FA-8390-B3CCB1A1B24D}" srcOrd="0" destOrd="0" parTransId="{96AEED56-00F0-4F31-A236-6C80ABEF7AD7}" sibTransId="{31EAA0D4-6538-4E1C-A581-0F11CE2E3385}"/>
    <dgm:cxn modelId="{0D082D26-B8BE-C243-ABFB-B4CFA75DABF1}" type="presOf" srcId="{24A8D2F3-283E-4916-8762-3C55457FB8C2}" destId="{4D0A38F0-C7C1-F145-8ADC-15A4206A4C30}" srcOrd="0" destOrd="0" presId="urn:microsoft.com/office/officeart/2005/8/layout/vList5"/>
    <dgm:cxn modelId="{F0F41B47-AABC-43EC-ACA1-BCB0F2E045A7}" srcId="{3EF0B1C7-963C-4B3A-BBA5-16FAF70234C1}" destId="{580CFCB8-5D40-42B0-872C-84250B1A7C0C}" srcOrd="0" destOrd="0" parTransId="{A8D6A355-4C3E-45BD-BB95-D944FE246163}" sibTransId="{DA71BC77-B6F0-4B38-B6CF-BD373BAECCC8}"/>
    <dgm:cxn modelId="{D43F3E4E-744C-4CD9-BC9E-0BFEDA762A0A}" srcId="{BB240681-279F-48BB-A168-EF40B8F7ED83}" destId="{A62D0848-737A-4EF1-ABB3-8E3D5B43DD37}" srcOrd="0" destOrd="0" parTransId="{55B608E9-4E4D-49EF-86DE-D05866709445}" sibTransId="{4D7D8BEB-F5B9-4D36-8D97-4E102B53F6BD}"/>
    <dgm:cxn modelId="{B1D3896A-F1B4-9E49-8F9C-9A8C749F1DCC}" type="presOf" srcId="{3EF0B1C7-963C-4B3A-BBA5-16FAF70234C1}" destId="{75C0E717-281F-1348-9F44-C95010241DFE}" srcOrd="0" destOrd="0" presId="urn:microsoft.com/office/officeart/2005/8/layout/vList5"/>
    <dgm:cxn modelId="{BBBAE876-E90D-4EC3-818C-6F2AD6CD7137}" srcId="{3EF0B1C7-963C-4B3A-BBA5-16FAF70234C1}" destId="{4B0563D7-0928-4DF9-907E-C37E4AD583A8}" srcOrd="1" destOrd="0" parTransId="{937F1AF5-247B-4BD9-8AA4-0CC5DFF14CC2}" sibTransId="{2A3B724A-EF4F-480E-B60F-6F4C7AA39CAE}"/>
    <dgm:cxn modelId="{7F7FE287-F32D-214D-8633-228BEE12B6BB}" type="presOf" srcId="{3F420338-0A38-4D93-BA01-605F99F5407F}" destId="{6F0A2DB7-6C4E-FC48-AF9E-5113BC69D9AC}" srcOrd="0" destOrd="0" presId="urn:microsoft.com/office/officeart/2005/8/layout/vList5"/>
    <dgm:cxn modelId="{B725B68F-88C4-6343-A629-753D24604888}" type="presOf" srcId="{BB240681-279F-48BB-A168-EF40B8F7ED83}" destId="{DE4A4F0B-2106-5A4B-8108-765473D6ACD9}" srcOrd="0" destOrd="0" presId="urn:microsoft.com/office/officeart/2005/8/layout/vList5"/>
    <dgm:cxn modelId="{C1B8469D-2092-3D4A-BC22-4B652E53F00C}" type="presOf" srcId="{C0315281-7862-47FA-8390-B3CCB1A1B24D}" destId="{2EAB7BA9-6CE0-A54D-8034-FB16E54552CB}" srcOrd="0" destOrd="0" presId="urn:microsoft.com/office/officeart/2005/8/layout/vList5"/>
    <dgm:cxn modelId="{123CD0A4-600D-440C-B933-1F9AE8738E2E}" srcId="{4B0563D7-0928-4DF9-907E-C37E4AD583A8}" destId="{88280D44-14F9-4C96-B7CE-E7D8A43F0C69}" srcOrd="0" destOrd="0" parTransId="{2288010D-8054-4C69-A084-EEECC2DD3F31}" sibTransId="{D3481807-4364-4708-9EEC-D2DAA90DD443}"/>
    <dgm:cxn modelId="{6F5A9FAB-FC4C-4666-8337-32A2E92AB2FD}" srcId="{3EF0B1C7-963C-4B3A-BBA5-16FAF70234C1}" destId="{F9FB7797-90F7-4904-A332-AFA7250A5BDC}" srcOrd="2" destOrd="0" parTransId="{D8755B9D-A32D-49C8-8642-2625BC252598}" sibTransId="{9EAB35E4-021A-4EA1-8FFC-170798E8A815}"/>
    <dgm:cxn modelId="{C48AB4B2-3F97-1B4B-932D-816812EF032D}" type="presOf" srcId="{F83E567F-2ED6-4BF5-9227-BA95D59EE122}" destId="{F5F66AF6-0A0E-9F43-8C09-2EDD400646E7}" srcOrd="0" destOrd="0" presId="urn:microsoft.com/office/officeart/2005/8/layout/vList5"/>
    <dgm:cxn modelId="{D90B93B6-3821-4608-ADF5-30E28605FFC4}" srcId="{3EF0B1C7-963C-4B3A-BBA5-16FAF70234C1}" destId="{BB240681-279F-48BB-A168-EF40B8F7ED83}" srcOrd="4" destOrd="0" parTransId="{D5BC1FD8-FA05-4FE8-A9F5-6C1CCF218A66}" sibTransId="{A962602E-2108-4E72-88C9-9DB9C8B6FC32}"/>
    <dgm:cxn modelId="{583A54BA-AF09-6E48-8EC3-502301C00F34}" type="presOf" srcId="{580CFCB8-5D40-42B0-872C-84250B1A7C0C}" destId="{56DF6F7E-314D-0C4D-BE49-28F609A89C38}" srcOrd="0" destOrd="0" presId="urn:microsoft.com/office/officeart/2005/8/layout/vList5"/>
    <dgm:cxn modelId="{248895C1-DCB7-49CC-9FBE-7DF1F98FA558}" srcId="{F9FB7797-90F7-4904-A332-AFA7250A5BDC}" destId="{3F420338-0A38-4D93-BA01-605F99F5407F}" srcOrd="0" destOrd="0" parTransId="{AF0D9F40-4956-4C7F-9C0F-9ECCA998BA63}" sibTransId="{2AF2E85C-45DC-43AE-A9FA-B9D26A19BE11}"/>
    <dgm:cxn modelId="{D496EDC4-F936-4D98-AE01-B2CBCE3D7780}" srcId="{580CFCB8-5D40-42B0-872C-84250B1A7C0C}" destId="{F83E567F-2ED6-4BF5-9227-BA95D59EE122}" srcOrd="0" destOrd="0" parTransId="{DC5B9E54-C0E6-4967-8501-A43D4793690D}" sibTransId="{476FB7E9-DD04-431F-904B-86DF957EDA14}"/>
    <dgm:cxn modelId="{31CF8ECA-039D-8D44-9171-56FFA171300A}" type="presOf" srcId="{4B0563D7-0928-4DF9-907E-C37E4AD583A8}" destId="{0C2B6892-CCDE-C346-8584-180512ABE77B}" srcOrd="0" destOrd="0" presId="urn:microsoft.com/office/officeart/2005/8/layout/vList5"/>
    <dgm:cxn modelId="{DC4794CD-E0E0-9E48-8849-E4709C116F1F}" type="presOf" srcId="{A62D0848-737A-4EF1-ABB3-8E3D5B43DD37}" destId="{F48F41F0-452E-7749-BEA5-CD91175649D0}" srcOrd="0" destOrd="0" presId="urn:microsoft.com/office/officeart/2005/8/layout/vList5"/>
    <dgm:cxn modelId="{57FD28F2-D58F-4C28-B536-1D4342D4E3D4}" srcId="{3EF0B1C7-963C-4B3A-BBA5-16FAF70234C1}" destId="{24A8D2F3-283E-4916-8762-3C55457FB8C2}" srcOrd="3" destOrd="0" parTransId="{2AB91766-BD2E-47C9-A8F0-AAB4138094F3}" sibTransId="{0B584B8A-3502-40DE-8D61-56EB0D57B16B}"/>
    <dgm:cxn modelId="{556D41F4-77F0-4649-A4F7-92719A84BEA4}" type="presOf" srcId="{F9FB7797-90F7-4904-A332-AFA7250A5BDC}" destId="{008E51B3-6D5F-BC45-9704-D80FDFC3B88A}" srcOrd="0" destOrd="0" presId="urn:microsoft.com/office/officeart/2005/8/layout/vList5"/>
    <dgm:cxn modelId="{DAD4DFFF-8A7C-C741-A0EC-91F21E119F79}" type="presOf" srcId="{88280D44-14F9-4C96-B7CE-E7D8A43F0C69}" destId="{3D7740FF-A796-484E-AF62-32AD7A78865F}" srcOrd="0" destOrd="0" presId="urn:microsoft.com/office/officeart/2005/8/layout/vList5"/>
    <dgm:cxn modelId="{A64FFE95-10FF-5944-A479-9A6ACB4D55A1}" type="presParOf" srcId="{75C0E717-281F-1348-9F44-C95010241DFE}" destId="{E1CFA54F-6DFC-AF46-8925-95436040CECE}" srcOrd="0" destOrd="0" presId="urn:microsoft.com/office/officeart/2005/8/layout/vList5"/>
    <dgm:cxn modelId="{D84A1771-69D8-E94C-BE6E-F9152BCE2073}" type="presParOf" srcId="{E1CFA54F-6DFC-AF46-8925-95436040CECE}" destId="{56DF6F7E-314D-0C4D-BE49-28F609A89C38}" srcOrd="0" destOrd="0" presId="urn:microsoft.com/office/officeart/2005/8/layout/vList5"/>
    <dgm:cxn modelId="{A8DDB5A9-8555-0A4B-B862-148200A0051D}" type="presParOf" srcId="{E1CFA54F-6DFC-AF46-8925-95436040CECE}" destId="{F5F66AF6-0A0E-9F43-8C09-2EDD400646E7}" srcOrd="1" destOrd="0" presId="urn:microsoft.com/office/officeart/2005/8/layout/vList5"/>
    <dgm:cxn modelId="{1C426657-5B95-A54B-A355-EEC65AE784C4}" type="presParOf" srcId="{75C0E717-281F-1348-9F44-C95010241DFE}" destId="{ECDA71B9-DD1C-DD46-BCCF-97C6B8788F41}" srcOrd="1" destOrd="0" presId="urn:microsoft.com/office/officeart/2005/8/layout/vList5"/>
    <dgm:cxn modelId="{791831B0-5B41-FC4D-B693-66E8FCBC746D}" type="presParOf" srcId="{75C0E717-281F-1348-9F44-C95010241DFE}" destId="{55E67B29-E73F-034D-BE07-A23C95F1D859}" srcOrd="2" destOrd="0" presId="urn:microsoft.com/office/officeart/2005/8/layout/vList5"/>
    <dgm:cxn modelId="{5D20A9BE-39DD-B24F-803C-2F54C5526ACE}" type="presParOf" srcId="{55E67B29-E73F-034D-BE07-A23C95F1D859}" destId="{0C2B6892-CCDE-C346-8584-180512ABE77B}" srcOrd="0" destOrd="0" presId="urn:microsoft.com/office/officeart/2005/8/layout/vList5"/>
    <dgm:cxn modelId="{7B9E9558-9D92-1F46-960C-AA21F604FB4E}" type="presParOf" srcId="{55E67B29-E73F-034D-BE07-A23C95F1D859}" destId="{3D7740FF-A796-484E-AF62-32AD7A78865F}" srcOrd="1" destOrd="0" presId="urn:microsoft.com/office/officeart/2005/8/layout/vList5"/>
    <dgm:cxn modelId="{AE48449B-ED65-454F-B77A-3D85F5EF94FA}" type="presParOf" srcId="{75C0E717-281F-1348-9F44-C95010241DFE}" destId="{7308FA60-DBF3-7C45-9791-10AA5B62EBE6}" srcOrd="3" destOrd="0" presId="urn:microsoft.com/office/officeart/2005/8/layout/vList5"/>
    <dgm:cxn modelId="{13C6E005-87EC-EB46-8142-9AC1763BBA42}" type="presParOf" srcId="{75C0E717-281F-1348-9F44-C95010241DFE}" destId="{0D27E8DE-0E42-874D-A615-348A4A2D19CD}" srcOrd="4" destOrd="0" presId="urn:microsoft.com/office/officeart/2005/8/layout/vList5"/>
    <dgm:cxn modelId="{5EAA8E50-E350-2044-89EE-1D74B82D51D5}" type="presParOf" srcId="{0D27E8DE-0E42-874D-A615-348A4A2D19CD}" destId="{008E51B3-6D5F-BC45-9704-D80FDFC3B88A}" srcOrd="0" destOrd="0" presId="urn:microsoft.com/office/officeart/2005/8/layout/vList5"/>
    <dgm:cxn modelId="{2BECDA47-3CD6-774F-8991-981A8745A8E7}" type="presParOf" srcId="{0D27E8DE-0E42-874D-A615-348A4A2D19CD}" destId="{6F0A2DB7-6C4E-FC48-AF9E-5113BC69D9AC}" srcOrd="1" destOrd="0" presId="urn:microsoft.com/office/officeart/2005/8/layout/vList5"/>
    <dgm:cxn modelId="{70A8FFF9-902A-264B-9505-785AE01E4591}" type="presParOf" srcId="{75C0E717-281F-1348-9F44-C95010241DFE}" destId="{B96B0570-8C1B-304C-9735-2E8D0CFF1679}" srcOrd="5" destOrd="0" presId="urn:microsoft.com/office/officeart/2005/8/layout/vList5"/>
    <dgm:cxn modelId="{F16636CD-C662-8246-A226-2C10DB3A8B48}" type="presParOf" srcId="{75C0E717-281F-1348-9F44-C95010241DFE}" destId="{D194BBBF-9848-514C-8A14-FD0FF5EDF913}" srcOrd="6" destOrd="0" presId="urn:microsoft.com/office/officeart/2005/8/layout/vList5"/>
    <dgm:cxn modelId="{3597CDD9-2FBD-F34B-889C-BF4E67BD4185}" type="presParOf" srcId="{D194BBBF-9848-514C-8A14-FD0FF5EDF913}" destId="{4D0A38F0-C7C1-F145-8ADC-15A4206A4C30}" srcOrd="0" destOrd="0" presId="urn:microsoft.com/office/officeart/2005/8/layout/vList5"/>
    <dgm:cxn modelId="{03F8223D-9CE6-FD45-9CD3-9922D13721ED}" type="presParOf" srcId="{D194BBBF-9848-514C-8A14-FD0FF5EDF913}" destId="{2EAB7BA9-6CE0-A54D-8034-FB16E54552CB}" srcOrd="1" destOrd="0" presId="urn:microsoft.com/office/officeart/2005/8/layout/vList5"/>
    <dgm:cxn modelId="{E55E4273-4224-D44C-8E0D-BC826AB62A2B}" type="presParOf" srcId="{75C0E717-281F-1348-9F44-C95010241DFE}" destId="{4B9FB1CE-1F5F-B24B-809A-A5E59394A0CE}" srcOrd="7" destOrd="0" presId="urn:microsoft.com/office/officeart/2005/8/layout/vList5"/>
    <dgm:cxn modelId="{99FEBBB8-1D91-924F-83E2-FE698746781F}" type="presParOf" srcId="{75C0E717-281F-1348-9F44-C95010241DFE}" destId="{57CE2AD7-C4D4-A146-879A-46885251F9FC}" srcOrd="8" destOrd="0" presId="urn:microsoft.com/office/officeart/2005/8/layout/vList5"/>
    <dgm:cxn modelId="{34E2E1F3-1EFF-6346-A2D4-38A612EA6187}" type="presParOf" srcId="{57CE2AD7-C4D4-A146-879A-46885251F9FC}" destId="{DE4A4F0B-2106-5A4B-8108-765473D6ACD9}" srcOrd="0" destOrd="0" presId="urn:microsoft.com/office/officeart/2005/8/layout/vList5"/>
    <dgm:cxn modelId="{52893689-AA1B-CF4A-B4A2-F0A4F82AC9C8}" type="presParOf" srcId="{57CE2AD7-C4D4-A146-879A-46885251F9FC}" destId="{F48F41F0-452E-7749-BEA5-CD91175649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B0F2A6-EC47-4263-B50C-FDA3C0123929}"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685DD558-087E-4224-B84B-271F5C9A6179}">
      <dgm:prSet/>
      <dgm:spPr/>
      <dgm:t>
        <a:bodyPr/>
        <a:lstStyle/>
        <a:p>
          <a:r>
            <a:rPr lang="en-US" dirty="0"/>
            <a:t>Each year…maybe during that evaluation or monitoring conversation…the board members should say to the superintendent and treasurer, “What are the one or two things this board is doing to make your job more difficult?”</a:t>
          </a:r>
        </a:p>
      </dgm:t>
    </dgm:pt>
    <dgm:pt modelId="{5FA946FE-6154-437B-9182-EB36BC9FB8B7}" type="parTrans" cxnId="{BE2AF9FA-6DD0-49A7-89C3-2C1D9B4E4E21}">
      <dgm:prSet/>
      <dgm:spPr/>
      <dgm:t>
        <a:bodyPr/>
        <a:lstStyle/>
        <a:p>
          <a:endParaRPr lang="en-US"/>
        </a:p>
      </dgm:t>
    </dgm:pt>
    <dgm:pt modelId="{ECDD072A-C06E-48C2-B92D-B66DAA640D0D}" type="sibTrans" cxnId="{BE2AF9FA-6DD0-49A7-89C3-2C1D9B4E4E21}">
      <dgm:prSet/>
      <dgm:spPr/>
      <dgm:t>
        <a:bodyPr/>
        <a:lstStyle/>
        <a:p>
          <a:endParaRPr lang="en-US"/>
        </a:p>
      </dgm:t>
    </dgm:pt>
    <dgm:pt modelId="{2DFB6613-B4C0-42A3-A55C-E095A8AC3F36}">
      <dgm:prSet/>
      <dgm:spPr/>
      <dgm:t>
        <a:bodyPr/>
        <a:lstStyle/>
        <a:p>
          <a:r>
            <a:rPr lang="en-US" dirty="0"/>
            <a:t>Each year, maybe during that evaluation or monitoring conversation…the superintendent and treasurer should say to the board, “What are the one or two things I’m doing that are making your work as a board more difficult?”</a:t>
          </a:r>
        </a:p>
      </dgm:t>
    </dgm:pt>
    <dgm:pt modelId="{233479F9-3E9D-4E89-800E-7BC1087660C2}" type="parTrans" cxnId="{E2ACD746-B327-404E-9B4D-741329859C45}">
      <dgm:prSet/>
      <dgm:spPr/>
      <dgm:t>
        <a:bodyPr/>
        <a:lstStyle/>
        <a:p>
          <a:endParaRPr lang="en-US"/>
        </a:p>
      </dgm:t>
    </dgm:pt>
    <dgm:pt modelId="{131079F8-D80C-4D25-B9A6-356013155965}" type="sibTrans" cxnId="{E2ACD746-B327-404E-9B4D-741329859C45}">
      <dgm:prSet/>
      <dgm:spPr/>
      <dgm:t>
        <a:bodyPr/>
        <a:lstStyle/>
        <a:p>
          <a:endParaRPr lang="en-US"/>
        </a:p>
      </dgm:t>
    </dgm:pt>
    <dgm:pt modelId="{B1B525DA-75AE-5443-8DC1-CEEA003CC8E3}" type="pres">
      <dgm:prSet presAssocID="{06B0F2A6-EC47-4263-B50C-FDA3C0123929}" presName="hierChild1" presStyleCnt="0">
        <dgm:presLayoutVars>
          <dgm:chPref val="1"/>
          <dgm:dir/>
          <dgm:animOne val="branch"/>
          <dgm:animLvl val="lvl"/>
          <dgm:resizeHandles/>
        </dgm:presLayoutVars>
      </dgm:prSet>
      <dgm:spPr/>
    </dgm:pt>
    <dgm:pt modelId="{0E5A745F-10B9-9842-B1D9-1B8A1C260212}" type="pres">
      <dgm:prSet presAssocID="{685DD558-087E-4224-B84B-271F5C9A6179}" presName="hierRoot1" presStyleCnt="0"/>
      <dgm:spPr/>
    </dgm:pt>
    <dgm:pt modelId="{4FA43E2F-83FD-0A4A-82BA-95CBA5C7732A}" type="pres">
      <dgm:prSet presAssocID="{685DD558-087E-4224-B84B-271F5C9A6179}" presName="composite" presStyleCnt="0"/>
      <dgm:spPr/>
    </dgm:pt>
    <dgm:pt modelId="{77599765-708B-184E-98A3-3FBF53FC6ED5}" type="pres">
      <dgm:prSet presAssocID="{685DD558-087E-4224-B84B-271F5C9A6179}" presName="background" presStyleLbl="node0" presStyleIdx="0" presStyleCnt="2"/>
      <dgm:spPr/>
    </dgm:pt>
    <dgm:pt modelId="{B85D8435-3EB6-0F46-A168-87AFFC69E11F}" type="pres">
      <dgm:prSet presAssocID="{685DD558-087E-4224-B84B-271F5C9A6179}" presName="text" presStyleLbl="fgAcc0" presStyleIdx="0" presStyleCnt="2">
        <dgm:presLayoutVars>
          <dgm:chPref val="3"/>
        </dgm:presLayoutVars>
      </dgm:prSet>
      <dgm:spPr/>
    </dgm:pt>
    <dgm:pt modelId="{225EC627-52C9-5747-B6BE-CC65248258A5}" type="pres">
      <dgm:prSet presAssocID="{685DD558-087E-4224-B84B-271F5C9A6179}" presName="hierChild2" presStyleCnt="0"/>
      <dgm:spPr/>
    </dgm:pt>
    <dgm:pt modelId="{31DA2DFE-F1CB-3940-B2EB-32EE035B4DFF}" type="pres">
      <dgm:prSet presAssocID="{2DFB6613-B4C0-42A3-A55C-E095A8AC3F36}" presName="hierRoot1" presStyleCnt="0"/>
      <dgm:spPr/>
    </dgm:pt>
    <dgm:pt modelId="{7A4072EF-9757-C844-96F2-7CF09BD4DABD}" type="pres">
      <dgm:prSet presAssocID="{2DFB6613-B4C0-42A3-A55C-E095A8AC3F36}" presName="composite" presStyleCnt="0"/>
      <dgm:spPr/>
    </dgm:pt>
    <dgm:pt modelId="{3B8B9984-31CB-A74A-B085-359D2322A05D}" type="pres">
      <dgm:prSet presAssocID="{2DFB6613-B4C0-42A3-A55C-E095A8AC3F36}" presName="background" presStyleLbl="node0" presStyleIdx="1" presStyleCnt="2"/>
      <dgm:spPr/>
    </dgm:pt>
    <dgm:pt modelId="{68C8C447-EC50-4C49-96FF-AABA33845D18}" type="pres">
      <dgm:prSet presAssocID="{2DFB6613-B4C0-42A3-A55C-E095A8AC3F36}" presName="text" presStyleLbl="fgAcc0" presStyleIdx="1" presStyleCnt="2">
        <dgm:presLayoutVars>
          <dgm:chPref val="3"/>
        </dgm:presLayoutVars>
      </dgm:prSet>
      <dgm:spPr/>
    </dgm:pt>
    <dgm:pt modelId="{E9EA2465-1D33-BC44-9F58-A2484DCE2CDC}" type="pres">
      <dgm:prSet presAssocID="{2DFB6613-B4C0-42A3-A55C-E095A8AC3F36}" presName="hierChild2" presStyleCnt="0"/>
      <dgm:spPr/>
    </dgm:pt>
  </dgm:ptLst>
  <dgm:cxnLst>
    <dgm:cxn modelId="{06033A38-D5A9-184C-A70F-8DFF87D56346}" type="presOf" srcId="{06B0F2A6-EC47-4263-B50C-FDA3C0123929}" destId="{B1B525DA-75AE-5443-8DC1-CEEA003CC8E3}" srcOrd="0" destOrd="0" presId="urn:microsoft.com/office/officeart/2005/8/layout/hierarchy1"/>
    <dgm:cxn modelId="{71938339-42E4-7C41-8ADA-842BBF697BAE}" type="presOf" srcId="{685DD558-087E-4224-B84B-271F5C9A6179}" destId="{B85D8435-3EB6-0F46-A168-87AFFC69E11F}" srcOrd="0" destOrd="0" presId="urn:microsoft.com/office/officeart/2005/8/layout/hierarchy1"/>
    <dgm:cxn modelId="{E2ACD746-B327-404E-9B4D-741329859C45}" srcId="{06B0F2A6-EC47-4263-B50C-FDA3C0123929}" destId="{2DFB6613-B4C0-42A3-A55C-E095A8AC3F36}" srcOrd="1" destOrd="0" parTransId="{233479F9-3E9D-4E89-800E-7BC1087660C2}" sibTransId="{131079F8-D80C-4D25-B9A6-356013155965}"/>
    <dgm:cxn modelId="{474CF2AF-1859-FF4A-A6E4-B70486905051}" type="presOf" srcId="{2DFB6613-B4C0-42A3-A55C-E095A8AC3F36}" destId="{68C8C447-EC50-4C49-96FF-AABA33845D18}" srcOrd="0" destOrd="0" presId="urn:microsoft.com/office/officeart/2005/8/layout/hierarchy1"/>
    <dgm:cxn modelId="{BE2AF9FA-6DD0-49A7-89C3-2C1D9B4E4E21}" srcId="{06B0F2A6-EC47-4263-B50C-FDA3C0123929}" destId="{685DD558-087E-4224-B84B-271F5C9A6179}" srcOrd="0" destOrd="0" parTransId="{5FA946FE-6154-437B-9182-EB36BC9FB8B7}" sibTransId="{ECDD072A-C06E-48C2-B92D-B66DAA640D0D}"/>
    <dgm:cxn modelId="{AAF22DB7-BE08-B841-B7CD-82733A946FEF}" type="presParOf" srcId="{B1B525DA-75AE-5443-8DC1-CEEA003CC8E3}" destId="{0E5A745F-10B9-9842-B1D9-1B8A1C260212}" srcOrd="0" destOrd="0" presId="urn:microsoft.com/office/officeart/2005/8/layout/hierarchy1"/>
    <dgm:cxn modelId="{E44D4266-3F82-D24A-918E-E220F85A0FBA}" type="presParOf" srcId="{0E5A745F-10B9-9842-B1D9-1B8A1C260212}" destId="{4FA43E2F-83FD-0A4A-82BA-95CBA5C7732A}" srcOrd="0" destOrd="0" presId="urn:microsoft.com/office/officeart/2005/8/layout/hierarchy1"/>
    <dgm:cxn modelId="{27EB177C-68A2-A24E-B8DD-9C5786CF9B64}" type="presParOf" srcId="{4FA43E2F-83FD-0A4A-82BA-95CBA5C7732A}" destId="{77599765-708B-184E-98A3-3FBF53FC6ED5}" srcOrd="0" destOrd="0" presId="urn:microsoft.com/office/officeart/2005/8/layout/hierarchy1"/>
    <dgm:cxn modelId="{63EBF46F-0824-674A-8E7B-DE4C8FDCDE17}" type="presParOf" srcId="{4FA43E2F-83FD-0A4A-82BA-95CBA5C7732A}" destId="{B85D8435-3EB6-0F46-A168-87AFFC69E11F}" srcOrd="1" destOrd="0" presId="urn:microsoft.com/office/officeart/2005/8/layout/hierarchy1"/>
    <dgm:cxn modelId="{21D39F77-1D25-0C42-A5D4-9AF6E12AEAC3}" type="presParOf" srcId="{0E5A745F-10B9-9842-B1D9-1B8A1C260212}" destId="{225EC627-52C9-5747-B6BE-CC65248258A5}" srcOrd="1" destOrd="0" presId="urn:microsoft.com/office/officeart/2005/8/layout/hierarchy1"/>
    <dgm:cxn modelId="{DC48F37A-19E1-E543-A3F6-D118F1215A09}" type="presParOf" srcId="{B1B525DA-75AE-5443-8DC1-CEEA003CC8E3}" destId="{31DA2DFE-F1CB-3940-B2EB-32EE035B4DFF}" srcOrd="1" destOrd="0" presId="urn:microsoft.com/office/officeart/2005/8/layout/hierarchy1"/>
    <dgm:cxn modelId="{23CF9BF6-DA28-4442-B397-29D75855A190}" type="presParOf" srcId="{31DA2DFE-F1CB-3940-B2EB-32EE035B4DFF}" destId="{7A4072EF-9757-C844-96F2-7CF09BD4DABD}" srcOrd="0" destOrd="0" presId="urn:microsoft.com/office/officeart/2005/8/layout/hierarchy1"/>
    <dgm:cxn modelId="{FF691370-A9A1-A440-AF33-C541120CA110}" type="presParOf" srcId="{7A4072EF-9757-C844-96F2-7CF09BD4DABD}" destId="{3B8B9984-31CB-A74A-B085-359D2322A05D}" srcOrd="0" destOrd="0" presId="urn:microsoft.com/office/officeart/2005/8/layout/hierarchy1"/>
    <dgm:cxn modelId="{8C9707B1-932B-F94C-B698-B89A07DE8B03}" type="presParOf" srcId="{7A4072EF-9757-C844-96F2-7CF09BD4DABD}" destId="{68C8C447-EC50-4C49-96FF-AABA33845D18}" srcOrd="1" destOrd="0" presId="urn:microsoft.com/office/officeart/2005/8/layout/hierarchy1"/>
    <dgm:cxn modelId="{20BF89F4-5237-A14A-919C-CF68F74E1458}" type="presParOf" srcId="{31DA2DFE-F1CB-3940-B2EB-32EE035B4DFF}" destId="{E9EA2465-1D33-BC44-9F58-A2484DCE2CD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F9DE0-B4C4-A144-9BCC-3C2BACC4C95C}">
      <dsp:nvSpPr>
        <dsp:cNvPr id="0" name=""/>
        <dsp:cNvSpPr/>
      </dsp:nvSpPr>
      <dsp:spPr>
        <a:xfrm>
          <a:off x="0" y="0"/>
          <a:ext cx="5546272"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85258-AECE-1543-85A4-A4DEA227BB61}">
      <dsp:nvSpPr>
        <dsp:cNvPr id="0" name=""/>
        <dsp:cNvSpPr/>
      </dsp:nvSpPr>
      <dsp:spPr>
        <a:xfrm>
          <a:off x="0" y="0"/>
          <a:ext cx="5546272" cy="91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Purpose and Function of the Board</a:t>
          </a:r>
        </a:p>
      </dsp:txBody>
      <dsp:txXfrm>
        <a:off x="0" y="0"/>
        <a:ext cx="5546272" cy="914594"/>
      </dsp:txXfrm>
    </dsp:sp>
    <dsp:sp modelId="{CE2ABF56-FE4F-984D-BA89-CEE39979E075}">
      <dsp:nvSpPr>
        <dsp:cNvPr id="0" name=""/>
        <dsp:cNvSpPr/>
      </dsp:nvSpPr>
      <dsp:spPr>
        <a:xfrm>
          <a:off x="0" y="914594"/>
          <a:ext cx="5546272"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1E5CF-B2E8-C949-95A3-043D131E704F}">
      <dsp:nvSpPr>
        <dsp:cNvPr id="0" name=""/>
        <dsp:cNvSpPr/>
      </dsp:nvSpPr>
      <dsp:spPr>
        <a:xfrm>
          <a:off x="0" y="914594"/>
          <a:ext cx="5546272" cy="91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Governance and Oversight vs Management:  Best Practices</a:t>
          </a:r>
        </a:p>
      </dsp:txBody>
      <dsp:txXfrm>
        <a:off x="0" y="914594"/>
        <a:ext cx="5546272" cy="914594"/>
      </dsp:txXfrm>
    </dsp:sp>
    <dsp:sp modelId="{FC68A98A-33CF-A34B-9E23-23A51827A0AD}">
      <dsp:nvSpPr>
        <dsp:cNvPr id="0" name=""/>
        <dsp:cNvSpPr/>
      </dsp:nvSpPr>
      <dsp:spPr>
        <a:xfrm>
          <a:off x="0" y="1829188"/>
          <a:ext cx="5546272"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D77B9-3478-E54F-8DE2-AB9C70B13646}">
      <dsp:nvSpPr>
        <dsp:cNvPr id="0" name=""/>
        <dsp:cNvSpPr/>
      </dsp:nvSpPr>
      <dsp:spPr>
        <a:xfrm>
          <a:off x="0" y="1829188"/>
          <a:ext cx="5546272" cy="91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Having and Managing Positive Board Meetings</a:t>
          </a:r>
        </a:p>
      </dsp:txBody>
      <dsp:txXfrm>
        <a:off x="0" y="1829188"/>
        <a:ext cx="5546272" cy="914594"/>
      </dsp:txXfrm>
    </dsp:sp>
    <dsp:sp modelId="{12CA0247-46F3-9047-9604-2E32A9EC2E6D}">
      <dsp:nvSpPr>
        <dsp:cNvPr id="0" name=""/>
        <dsp:cNvSpPr/>
      </dsp:nvSpPr>
      <dsp:spPr>
        <a:xfrm>
          <a:off x="0" y="2743783"/>
          <a:ext cx="5546272"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BB4A6-9A21-614C-AB66-977477FFD16B}">
      <dsp:nvSpPr>
        <dsp:cNvPr id="0" name=""/>
        <dsp:cNvSpPr/>
      </dsp:nvSpPr>
      <dsp:spPr>
        <a:xfrm>
          <a:off x="0" y="2743783"/>
          <a:ext cx="5546272" cy="91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Best Practices for Evaluation</a:t>
          </a:r>
        </a:p>
      </dsp:txBody>
      <dsp:txXfrm>
        <a:off x="0" y="2743783"/>
        <a:ext cx="5546272" cy="914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9A364-F950-D74F-812C-1201842129DD}">
      <dsp:nvSpPr>
        <dsp:cNvPr id="0" name=""/>
        <dsp:cNvSpPr/>
      </dsp:nvSpPr>
      <dsp:spPr>
        <a:xfrm>
          <a:off x="1252501" y="1973"/>
          <a:ext cx="3139468" cy="3139468"/>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POLICY:  Written and/or approved by the board</a:t>
          </a:r>
        </a:p>
      </dsp:txBody>
      <dsp:txXfrm>
        <a:off x="1712265" y="461737"/>
        <a:ext cx="2219940" cy="2219940"/>
      </dsp:txXfrm>
    </dsp:sp>
    <dsp:sp modelId="{5BC3F889-9F4E-494B-99DB-B50BFC824CF1}">
      <dsp:nvSpPr>
        <dsp:cNvPr id="0" name=""/>
        <dsp:cNvSpPr/>
      </dsp:nvSpPr>
      <dsp:spPr>
        <a:xfrm rot="5400000">
          <a:off x="4650976" y="1155728"/>
          <a:ext cx="1098814" cy="831959"/>
        </a:xfrm>
        <a:prstGeom prst="triangle">
          <a:avLst/>
        </a:prstGeom>
        <a:gradFill rotWithShape="0">
          <a:gsLst>
            <a:gs pos="0">
              <a:schemeClr val="accent6">
                <a:tint val="60000"/>
                <a:hueOff val="0"/>
                <a:satOff val="0"/>
                <a:lumOff val="0"/>
                <a:alphaOff val="0"/>
                <a:tint val="96000"/>
                <a:lumMod val="104000"/>
              </a:schemeClr>
            </a:gs>
            <a:gs pos="100000">
              <a:schemeClr val="accent6">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C6EF782-068D-BB41-A81E-363FC999125E}">
      <dsp:nvSpPr>
        <dsp:cNvPr id="0" name=""/>
        <dsp:cNvSpPr/>
      </dsp:nvSpPr>
      <dsp:spPr>
        <a:xfrm>
          <a:off x="5961704" y="1973"/>
          <a:ext cx="3139468" cy="3139468"/>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PROCESS:  Designed and put into practice by administrators to meet the intent of the policy</a:t>
          </a:r>
        </a:p>
      </dsp:txBody>
      <dsp:txXfrm>
        <a:off x="6421468" y="461737"/>
        <a:ext cx="2219940" cy="2219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52F08-4E1B-6746-BAB6-C47D46D4E616}">
      <dsp:nvSpPr>
        <dsp:cNvPr id="0" name=""/>
        <dsp:cNvSpPr/>
      </dsp:nvSpPr>
      <dsp:spPr>
        <a:xfrm>
          <a:off x="3033" y="293201"/>
          <a:ext cx="2406420" cy="144385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 “What and the Why”</a:t>
          </a:r>
        </a:p>
      </dsp:txBody>
      <dsp:txXfrm>
        <a:off x="3033" y="293201"/>
        <a:ext cx="2406420" cy="1443852"/>
      </dsp:txXfrm>
    </dsp:sp>
    <dsp:sp modelId="{407AF25A-14C7-864B-9647-EC1F6740D69C}">
      <dsp:nvSpPr>
        <dsp:cNvPr id="0" name=""/>
        <dsp:cNvSpPr/>
      </dsp:nvSpPr>
      <dsp:spPr>
        <a:xfrm>
          <a:off x="2650095" y="293201"/>
          <a:ext cx="2406420" cy="144385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Affects district direction</a:t>
          </a:r>
        </a:p>
      </dsp:txBody>
      <dsp:txXfrm>
        <a:off x="2650095" y="293201"/>
        <a:ext cx="2406420" cy="1443852"/>
      </dsp:txXfrm>
    </dsp:sp>
    <dsp:sp modelId="{D4479FF1-6F43-5844-B2FF-1E813CD85D75}">
      <dsp:nvSpPr>
        <dsp:cNvPr id="0" name=""/>
        <dsp:cNvSpPr/>
      </dsp:nvSpPr>
      <dsp:spPr>
        <a:xfrm>
          <a:off x="5297158" y="293201"/>
          <a:ext cx="2406420" cy="1443852"/>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Establishes legal parameters</a:t>
          </a:r>
        </a:p>
      </dsp:txBody>
      <dsp:txXfrm>
        <a:off x="5297158" y="293201"/>
        <a:ext cx="2406420" cy="1443852"/>
      </dsp:txXfrm>
    </dsp:sp>
    <dsp:sp modelId="{A6872AD6-4322-F641-BBA5-278378F3C487}">
      <dsp:nvSpPr>
        <dsp:cNvPr id="0" name=""/>
        <dsp:cNvSpPr/>
      </dsp:nvSpPr>
      <dsp:spPr>
        <a:xfrm>
          <a:off x="7944221" y="293201"/>
          <a:ext cx="2406420" cy="144385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Establishes oversight and accountability</a:t>
          </a:r>
        </a:p>
      </dsp:txBody>
      <dsp:txXfrm>
        <a:off x="7944221" y="293201"/>
        <a:ext cx="2406420" cy="1443852"/>
      </dsp:txXfrm>
    </dsp:sp>
    <dsp:sp modelId="{986781B4-283D-0B4B-9C1C-0BDD45247F04}">
      <dsp:nvSpPr>
        <dsp:cNvPr id="0" name=""/>
        <dsp:cNvSpPr/>
      </dsp:nvSpPr>
      <dsp:spPr>
        <a:xfrm>
          <a:off x="1326564" y="1977696"/>
          <a:ext cx="2406420" cy="1443852"/>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Defines and aligns administrative responsibilities</a:t>
          </a:r>
        </a:p>
      </dsp:txBody>
      <dsp:txXfrm>
        <a:off x="1326564" y="1977696"/>
        <a:ext cx="2406420" cy="1443852"/>
      </dsp:txXfrm>
    </dsp:sp>
    <dsp:sp modelId="{9A42709D-13E8-5A41-8C3F-D4120091E5F6}">
      <dsp:nvSpPr>
        <dsp:cNvPr id="0" name=""/>
        <dsp:cNvSpPr/>
      </dsp:nvSpPr>
      <dsp:spPr>
        <a:xfrm>
          <a:off x="3973627" y="1977696"/>
          <a:ext cx="2406420" cy="144385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Directs decision-making</a:t>
          </a:r>
        </a:p>
      </dsp:txBody>
      <dsp:txXfrm>
        <a:off x="3973627" y="1977696"/>
        <a:ext cx="2406420" cy="1443852"/>
      </dsp:txXfrm>
    </dsp:sp>
    <dsp:sp modelId="{A0AEA5F4-C681-E145-81A9-C4369CEC9B81}">
      <dsp:nvSpPr>
        <dsp:cNvPr id="0" name=""/>
        <dsp:cNvSpPr/>
      </dsp:nvSpPr>
      <dsp:spPr>
        <a:xfrm>
          <a:off x="6620689" y="1977696"/>
          <a:ext cx="2406420" cy="144385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Forces decisions to be more objective; less subjective</a:t>
          </a:r>
        </a:p>
      </dsp:txBody>
      <dsp:txXfrm>
        <a:off x="6620689" y="1977696"/>
        <a:ext cx="2406420" cy="1443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0FA3-02D8-3D42-9B9D-96E96D9CE1B1}">
      <dsp:nvSpPr>
        <dsp:cNvPr id="0" name=""/>
        <dsp:cNvSpPr/>
      </dsp:nvSpPr>
      <dsp:spPr>
        <a:xfrm>
          <a:off x="3525793" y="292735"/>
          <a:ext cx="3972496" cy="3972496"/>
        </a:xfrm>
        <a:prstGeom prst="pie">
          <a:avLst>
            <a:gd name="adj1" fmla="val 16200000"/>
            <a:gd name="adj2" fmla="val 2052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Supports board and district policies</a:t>
          </a:r>
        </a:p>
      </dsp:txBody>
      <dsp:txXfrm>
        <a:off x="5598112" y="960493"/>
        <a:ext cx="1276874" cy="851249"/>
      </dsp:txXfrm>
    </dsp:sp>
    <dsp:sp modelId="{09CA9CFC-624C-9047-A851-588DC73FA8F7}">
      <dsp:nvSpPr>
        <dsp:cNvPr id="0" name=""/>
        <dsp:cNvSpPr/>
      </dsp:nvSpPr>
      <dsp:spPr>
        <a:xfrm>
          <a:off x="3559843" y="398668"/>
          <a:ext cx="3972496" cy="3972496"/>
        </a:xfrm>
        <a:prstGeom prst="pie">
          <a:avLst>
            <a:gd name="adj1" fmla="val 20520000"/>
            <a:gd name="adj2" fmla="val 32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Provides guidelines and parameters to implement policies</a:t>
          </a:r>
        </a:p>
      </dsp:txBody>
      <dsp:txXfrm>
        <a:off x="6118320" y="2213721"/>
        <a:ext cx="1182290" cy="945832"/>
      </dsp:txXfrm>
    </dsp:sp>
    <dsp:sp modelId="{BA3770A8-EFC7-3D4D-ABCF-27B066CB8B59}">
      <dsp:nvSpPr>
        <dsp:cNvPr id="0" name=""/>
        <dsp:cNvSpPr/>
      </dsp:nvSpPr>
      <dsp:spPr>
        <a:xfrm>
          <a:off x="3469989" y="463930"/>
          <a:ext cx="3972496" cy="3972496"/>
        </a:xfrm>
        <a:prstGeom prst="pie">
          <a:avLst>
            <a:gd name="adj1" fmla="val 3240000"/>
            <a:gd name="adj2" fmla="val 756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Puts the “meat on the bones”</a:t>
          </a:r>
        </a:p>
      </dsp:txBody>
      <dsp:txXfrm>
        <a:off x="4888737" y="3254137"/>
        <a:ext cx="1134999" cy="1040415"/>
      </dsp:txXfrm>
    </dsp:sp>
    <dsp:sp modelId="{0784C4BB-E9CF-2641-99B3-9DFA4F20D56A}">
      <dsp:nvSpPr>
        <dsp:cNvPr id="0" name=""/>
        <dsp:cNvSpPr/>
      </dsp:nvSpPr>
      <dsp:spPr>
        <a:xfrm>
          <a:off x="3380134" y="398668"/>
          <a:ext cx="3972496" cy="3972496"/>
        </a:xfrm>
        <a:prstGeom prst="pie">
          <a:avLst>
            <a:gd name="adj1" fmla="val 7560000"/>
            <a:gd name="adj2" fmla="val 1188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Provides administrative direction</a:t>
          </a:r>
        </a:p>
      </dsp:txBody>
      <dsp:txXfrm>
        <a:off x="3611863" y="2213721"/>
        <a:ext cx="1182290" cy="945832"/>
      </dsp:txXfrm>
    </dsp:sp>
    <dsp:sp modelId="{824A79CD-F0DD-E54E-A342-7D5DEF5EE01A}">
      <dsp:nvSpPr>
        <dsp:cNvPr id="0" name=""/>
        <dsp:cNvSpPr/>
      </dsp:nvSpPr>
      <dsp:spPr>
        <a:xfrm>
          <a:off x="3414184" y="292735"/>
          <a:ext cx="3972496" cy="3972496"/>
        </a:xfrm>
        <a:prstGeom prst="pie">
          <a:avLst>
            <a:gd name="adj1" fmla="val 11880000"/>
            <a:gd name="adj2" fmla="val 1620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Can be “district specific”</a:t>
          </a:r>
        </a:p>
      </dsp:txBody>
      <dsp:txXfrm>
        <a:off x="4037488" y="960493"/>
        <a:ext cx="1276874" cy="851249"/>
      </dsp:txXfrm>
    </dsp:sp>
    <dsp:sp modelId="{F5F97A5A-A684-F243-8E53-54E621C35BAB}">
      <dsp:nvSpPr>
        <dsp:cNvPr id="0" name=""/>
        <dsp:cNvSpPr/>
      </dsp:nvSpPr>
      <dsp:spPr>
        <a:xfrm>
          <a:off x="3279689" y="46818"/>
          <a:ext cx="4464329" cy="4464329"/>
        </a:xfrm>
        <a:prstGeom prst="circularArrow">
          <a:avLst>
            <a:gd name="adj1" fmla="val 5085"/>
            <a:gd name="adj2" fmla="val 327528"/>
            <a:gd name="adj3" fmla="val 20192361"/>
            <a:gd name="adj4" fmla="val 16200324"/>
            <a:gd name="adj5" fmla="val 59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A1BBA28-96BD-EE4A-9E4F-A4FFB19755D4}">
      <dsp:nvSpPr>
        <dsp:cNvPr id="0" name=""/>
        <dsp:cNvSpPr/>
      </dsp:nvSpPr>
      <dsp:spPr>
        <a:xfrm>
          <a:off x="3314201" y="152717"/>
          <a:ext cx="4464329" cy="4464329"/>
        </a:xfrm>
        <a:prstGeom prst="circularArrow">
          <a:avLst>
            <a:gd name="adj1" fmla="val 5085"/>
            <a:gd name="adj2" fmla="val 327528"/>
            <a:gd name="adj3" fmla="val 2912753"/>
            <a:gd name="adj4" fmla="val 20519953"/>
            <a:gd name="adj5" fmla="val 59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5C2CA8F-D8D9-F241-9764-6A0996B40D39}">
      <dsp:nvSpPr>
        <dsp:cNvPr id="0" name=""/>
        <dsp:cNvSpPr/>
      </dsp:nvSpPr>
      <dsp:spPr>
        <a:xfrm>
          <a:off x="3224072" y="218178"/>
          <a:ext cx="4464329" cy="4464329"/>
        </a:xfrm>
        <a:prstGeom prst="circularArrow">
          <a:avLst>
            <a:gd name="adj1" fmla="val 5085"/>
            <a:gd name="adj2" fmla="val 327528"/>
            <a:gd name="adj3" fmla="val 7232777"/>
            <a:gd name="adj4" fmla="val 3239695"/>
            <a:gd name="adj5" fmla="val 59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704FFD7-C99D-FB40-A10E-7384FD66A679}">
      <dsp:nvSpPr>
        <dsp:cNvPr id="0" name=""/>
        <dsp:cNvSpPr/>
      </dsp:nvSpPr>
      <dsp:spPr>
        <a:xfrm>
          <a:off x="3133943" y="152717"/>
          <a:ext cx="4464329" cy="4464329"/>
        </a:xfrm>
        <a:prstGeom prst="circularArrow">
          <a:avLst>
            <a:gd name="adj1" fmla="val 5085"/>
            <a:gd name="adj2" fmla="val 327528"/>
            <a:gd name="adj3" fmla="val 11552519"/>
            <a:gd name="adj4" fmla="val 7559718"/>
            <a:gd name="adj5" fmla="val 59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88CAD47-69C9-ED4C-B775-67C285BA3DB2}">
      <dsp:nvSpPr>
        <dsp:cNvPr id="0" name=""/>
        <dsp:cNvSpPr/>
      </dsp:nvSpPr>
      <dsp:spPr>
        <a:xfrm>
          <a:off x="3168455" y="46818"/>
          <a:ext cx="4464329" cy="4464329"/>
        </a:xfrm>
        <a:prstGeom prst="circularArrow">
          <a:avLst>
            <a:gd name="adj1" fmla="val 5085"/>
            <a:gd name="adj2" fmla="val 327528"/>
            <a:gd name="adj3" fmla="val 15872148"/>
            <a:gd name="adj4" fmla="val 11880111"/>
            <a:gd name="adj5" fmla="val 5932"/>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32AFA-1F29-264C-982D-4D18C2CE30A3}">
      <dsp:nvSpPr>
        <dsp:cNvPr id="0" name=""/>
        <dsp:cNvSpPr/>
      </dsp:nvSpPr>
      <dsp:spPr>
        <a:xfrm>
          <a:off x="90413" y="2161"/>
          <a:ext cx="2518752" cy="1511251"/>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Is this decision one that supports our vision?</a:t>
          </a:r>
        </a:p>
      </dsp:txBody>
      <dsp:txXfrm>
        <a:off x="90413" y="2161"/>
        <a:ext cx="2518752" cy="1511251"/>
      </dsp:txXfrm>
    </dsp:sp>
    <dsp:sp modelId="{200892F0-4AF8-654C-AE18-7D540D5982CB}">
      <dsp:nvSpPr>
        <dsp:cNvPr id="0" name=""/>
        <dsp:cNvSpPr/>
      </dsp:nvSpPr>
      <dsp:spPr>
        <a:xfrm>
          <a:off x="2861041" y="2161"/>
          <a:ext cx="2518752" cy="1511251"/>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Does this decision make sense for the most students possible?</a:t>
          </a:r>
        </a:p>
      </dsp:txBody>
      <dsp:txXfrm>
        <a:off x="2861041" y="2161"/>
        <a:ext cx="2518752" cy="1511251"/>
      </dsp:txXfrm>
    </dsp:sp>
    <dsp:sp modelId="{77575C0D-F844-EA46-9E57-5ACCA660A735}">
      <dsp:nvSpPr>
        <dsp:cNvPr id="0" name=""/>
        <dsp:cNvSpPr/>
      </dsp:nvSpPr>
      <dsp:spPr>
        <a:xfrm>
          <a:off x="90413" y="1765288"/>
          <a:ext cx="2518752" cy="1511251"/>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Does this decision make financial sense?</a:t>
          </a:r>
        </a:p>
      </dsp:txBody>
      <dsp:txXfrm>
        <a:off x="90413" y="1765288"/>
        <a:ext cx="2518752" cy="1511251"/>
      </dsp:txXfrm>
    </dsp:sp>
    <dsp:sp modelId="{57AF8E0E-E20A-F144-9487-55FB0E922A35}">
      <dsp:nvSpPr>
        <dsp:cNvPr id="0" name=""/>
        <dsp:cNvSpPr/>
      </dsp:nvSpPr>
      <dsp:spPr>
        <a:xfrm>
          <a:off x="2861041" y="1765288"/>
          <a:ext cx="2518752" cy="1511251"/>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Will our community support this decision?</a:t>
          </a:r>
        </a:p>
      </dsp:txBody>
      <dsp:txXfrm>
        <a:off x="2861041" y="1765288"/>
        <a:ext cx="2518752" cy="1511251"/>
      </dsp:txXfrm>
    </dsp:sp>
    <dsp:sp modelId="{9B1C1CBB-2F26-AA4F-9EA7-8F56F0157C6F}">
      <dsp:nvSpPr>
        <dsp:cNvPr id="0" name=""/>
        <dsp:cNvSpPr/>
      </dsp:nvSpPr>
      <dsp:spPr>
        <a:xfrm>
          <a:off x="90413" y="3528415"/>
          <a:ext cx="2518752" cy="1511251"/>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 we have the resources to make this decision pay off?</a:t>
          </a:r>
        </a:p>
      </dsp:txBody>
      <dsp:txXfrm>
        <a:off x="90413" y="3528415"/>
        <a:ext cx="2518752" cy="1511251"/>
      </dsp:txXfrm>
    </dsp:sp>
    <dsp:sp modelId="{CE716625-91E7-6A47-BCFB-7D7CD7839D93}">
      <dsp:nvSpPr>
        <dsp:cNvPr id="0" name=""/>
        <dsp:cNvSpPr/>
      </dsp:nvSpPr>
      <dsp:spPr>
        <a:xfrm>
          <a:off x="2861041" y="3528415"/>
          <a:ext cx="2518752" cy="1511251"/>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Have we done the due diligence necessary to make this decision?</a:t>
          </a:r>
        </a:p>
      </dsp:txBody>
      <dsp:txXfrm>
        <a:off x="2861041" y="3528415"/>
        <a:ext cx="2518752" cy="15112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71266-7C57-1547-A27A-DF55B6908B8D}">
      <dsp:nvSpPr>
        <dsp:cNvPr id="0" name=""/>
        <dsp:cNvSpPr/>
      </dsp:nvSpPr>
      <dsp:spPr>
        <a:xfrm>
          <a:off x="0" y="1534"/>
          <a:ext cx="10353675"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F3D8199-83E2-4E44-B719-0050455DC336}">
      <dsp:nvSpPr>
        <dsp:cNvPr id="0" name=""/>
        <dsp:cNvSpPr/>
      </dsp:nvSpPr>
      <dsp:spPr>
        <a:xfrm>
          <a:off x="0" y="1534"/>
          <a:ext cx="10353675" cy="523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t>Which administrator is best to lead this effort?</a:t>
          </a:r>
        </a:p>
      </dsp:txBody>
      <dsp:txXfrm>
        <a:off x="0" y="1534"/>
        <a:ext cx="10353675" cy="523391"/>
      </dsp:txXfrm>
    </dsp:sp>
    <dsp:sp modelId="{8A37EAA9-22AC-1748-B3B4-9BFD4A8C90F6}">
      <dsp:nvSpPr>
        <dsp:cNvPr id="0" name=""/>
        <dsp:cNvSpPr/>
      </dsp:nvSpPr>
      <dsp:spPr>
        <a:xfrm>
          <a:off x="0" y="524925"/>
          <a:ext cx="10353675" cy="0"/>
        </a:xfrm>
        <a:prstGeom prst="line">
          <a:avLst/>
        </a:prstGeom>
        <a:gradFill rotWithShape="0">
          <a:gsLst>
            <a:gs pos="0">
              <a:schemeClr val="accent2">
                <a:hueOff val="-289617"/>
                <a:satOff val="-750"/>
                <a:lumOff val="510"/>
                <a:alphaOff val="0"/>
                <a:tint val="96000"/>
                <a:lumMod val="104000"/>
              </a:schemeClr>
            </a:gs>
            <a:gs pos="100000">
              <a:schemeClr val="accent2">
                <a:hueOff val="-289617"/>
                <a:satOff val="-750"/>
                <a:lumOff val="510"/>
                <a:alphaOff val="0"/>
                <a:shade val="90000"/>
                <a:lumMod val="90000"/>
              </a:schemeClr>
            </a:gs>
          </a:gsLst>
          <a:lin ang="5400000" scaled="0"/>
        </a:gradFill>
        <a:ln w="9525" cap="rnd" cmpd="sng" algn="ctr">
          <a:solidFill>
            <a:schemeClr val="accent2">
              <a:hueOff val="-289617"/>
              <a:satOff val="-750"/>
              <a:lumOff val="51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EAE4F75-E176-6A48-ABC1-458D02BF9611}">
      <dsp:nvSpPr>
        <dsp:cNvPr id="0" name=""/>
        <dsp:cNvSpPr/>
      </dsp:nvSpPr>
      <dsp:spPr>
        <a:xfrm>
          <a:off x="0" y="524925"/>
          <a:ext cx="10353675" cy="523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t>How many staff members will it take to get this done?</a:t>
          </a:r>
        </a:p>
      </dsp:txBody>
      <dsp:txXfrm>
        <a:off x="0" y="524925"/>
        <a:ext cx="10353675" cy="523391"/>
      </dsp:txXfrm>
    </dsp:sp>
    <dsp:sp modelId="{9CE901CC-2CA8-9F44-9496-B8D3498D85F9}">
      <dsp:nvSpPr>
        <dsp:cNvPr id="0" name=""/>
        <dsp:cNvSpPr/>
      </dsp:nvSpPr>
      <dsp:spPr>
        <a:xfrm>
          <a:off x="0" y="1048316"/>
          <a:ext cx="10353675" cy="0"/>
        </a:xfrm>
        <a:prstGeom prst="line">
          <a:avLst/>
        </a:prstGeom>
        <a:gradFill rotWithShape="0">
          <a:gsLst>
            <a:gs pos="0">
              <a:schemeClr val="accent2">
                <a:hueOff val="-579234"/>
                <a:satOff val="-1500"/>
                <a:lumOff val="1020"/>
                <a:alphaOff val="0"/>
                <a:tint val="96000"/>
                <a:lumMod val="104000"/>
              </a:schemeClr>
            </a:gs>
            <a:gs pos="100000">
              <a:schemeClr val="accent2">
                <a:hueOff val="-579234"/>
                <a:satOff val="-1500"/>
                <a:lumOff val="1020"/>
                <a:alphaOff val="0"/>
                <a:shade val="90000"/>
                <a:lumMod val="90000"/>
              </a:schemeClr>
            </a:gs>
          </a:gsLst>
          <a:lin ang="5400000" scaled="0"/>
        </a:gradFill>
        <a:ln w="9525" cap="rnd" cmpd="sng" algn="ctr">
          <a:solidFill>
            <a:schemeClr val="accent2">
              <a:hueOff val="-579234"/>
              <a:satOff val="-1500"/>
              <a:lumOff val="102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4960FE24-D87C-C947-96FB-17AE83EBA9C8}">
      <dsp:nvSpPr>
        <dsp:cNvPr id="0" name=""/>
        <dsp:cNvSpPr/>
      </dsp:nvSpPr>
      <dsp:spPr>
        <a:xfrm>
          <a:off x="0" y="1048316"/>
          <a:ext cx="10353675" cy="523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t>Which building should “go first”?</a:t>
          </a:r>
        </a:p>
      </dsp:txBody>
      <dsp:txXfrm>
        <a:off x="0" y="1048316"/>
        <a:ext cx="10353675" cy="523391"/>
      </dsp:txXfrm>
    </dsp:sp>
    <dsp:sp modelId="{6381BB3B-4CBE-4B4A-A124-B959DD25DF06}">
      <dsp:nvSpPr>
        <dsp:cNvPr id="0" name=""/>
        <dsp:cNvSpPr/>
      </dsp:nvSpPr>
      <dsp:spPr>
        <a:xfrm>
          <a:off x="0" y="1571707"/>
          <a:ext cx="10353675" cy="0"/>
        </a:xfrm>
        <a:prstGeom prst="line">
          <a:avLst/>
        </a:prstGeom>
        <a:gradFill rotWithShape="0">
          <a:gsLst>
            <a:gs pos="0">
              <a:schemeClr val="accent2">
                <a:hueOff val="-868851"/>
                <a:satOff val="-2251"/>
                <a:lumOff val="1529"/>
                <a:alphaOff val="0"/>
                <a:tint val="96000"/>
                <a:lumMod val="104000"/>
              </a:schemeClr>
            </a:gs>
            <a:gs pos="100000">
              <a:schemeClr val="accent2">
                <a:hueOff val="-868851"/>
                <a:satOff val="-2251"/>
                <a:lumOff val="1529"/>
                <a:alphaOff val="0"/>
                <a:shade val="90000"/>
                <a:lumMod val="90000"/>
              </a:schemeClr>
            </a:gs>
          </a:gsLst>
          <a:lin ang="5400000" scaled="0"/>
        </a:gradFill>
        <a:ln w="9525" cap="rnd" cmpd="sng" algn="ctr">
          <a:solidFill>
            <a:schemeClr val="accent2">
              <a:hueOff val="-868851"/>
              <a:satOff val="-2251"/>
              <a:lumOff val="152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7A93BA8-4E19-694A-8983-37095C0B27D2}">
      <dsp:nvSpPr>
        <dsp:cNvPr id="0" name=""/>
        <dsp:cNvSpPr/>
      </dsp:nvSpPr>
      <dsp:spPr>
        <a:xfrm>
          <a:off x="0" y="1571708"/>
          <a:ext cx="10353675" cy="523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t>This decision will affect student schedules.  Let’s work through the pros and cons.</a:t>
          </a:r>
        </a:p>
      </dsp:txBody>
      <dsp:txXfrm>
        <a:off x="0" y="1571708"/>
        <a:ext cx="10353675" cy="523391"/>
      </dsp:txXfrm>
    </dsp:sp>
    <dsp:sp modelId="{163412EF-16FA-FB4D-B794-4823AC4BD2AC}">
      <dsp:nvSpPr>
        <dsp:cNvPr id="0" name=""/>
        <dsp:cNvSpPr/>
      </dsp:nvSpPr>
      <dsp:spPr>
        <a:xfrm>
          <a:off x="0" y="2095099"/>
          <a:ext cx="10353675" cy="0"/>
        </a:xfrm>
        <a:prstGeom prst="line">
          <a:avLst/>
        </a:prstGeom>
        <a:gradFill rotWithShape="0">
          <a:gsLst>
            <a:gs pos="0">
              <a:schemeClr val="accent2">
                <a:hueOff val="-1158468"/>
                <a:satOff val="-3001"/>
                <a:lumOff val="2039"/>
                <a:alphaOff val="0"/>
                <a:tint val="96000"/>
                <a:lumMod val="104000"/>
              </a:schemeClr>
            </a:gs>
            <a:gs pos="100000">
              <a:schemeClr val="accent2">
                <a:hueOff val="-1158468"/>
                <a:satOff val="-3001"/>
                <a:lumOff val="2039"/>
                <a:alphaOff val="0"/>
                <a:shade val="90000"/>
                <a:lumMod val="90000"/>
              </a:schemeClr>
            </a:gs>
          </a:gsLst>
          <a:lin ang="5400000" scaled="0"/>
        </a:gradFill>
        <a:ln w="9525" cap="rnd" cmpd="sng" algn="ctr">
          <a:solidFill>
            <a:schemeClr val="accent2">
              <a:hueOff val="-1158468"/>
              <a:satOff val="-3001"/>
              <a:lumOff val="203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CF12326-6BD2-634B-A154-FF14C1B0BC25}">
      <dsp:nvSpPr>
        <dsp:cNvPr id="0" name=""/>
        <dsp:cNvSpPr/>
      </dsp:nvSpPr>
      <dsp:spPr>
        <a:xfrm>
          <a:off x="0" y="2095099"/>
          <a:ext cx="10353675" cy="523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t>In order to meet the board’s target, we need to reduce supply costs by 5%.  How can we do it?</a:t>
          </a:r>
        </a:p>
      </dsp:txBody>
      <dsp:txXfrm>
        <a:off x="0" y="2095099"/>
        <a:ext cx="10353675" cy="523391"/>
      </dsp:txXfrm>
    </dsp:sp>
    <dsp:sp modelId="{388A1A6B-DB99-0E48-9295-4698E7C89BD8}">
      <dsp:nvSpPr>
        <dsp:cNvPr id="0" name=""/>
        <dsp:cNvSpPr/>
      </dsp:nvSpPr>
      <dsp:spPr>
        <a:xfrm>
          <a:off x="0" y="2618490"/>
          <a:ext cx="10353675" cy="0"/>
        </a:xfrm>
        <a:prstGeom prst="line">
          <a:avLst/>
        </a:prstGeom>
        <a:gradFill rotWithShape="0">
          <a:gsLst>
            <a:gs pos="0">
              <a:schemeClr val="accent2">
                <a:hueOff val="-1448085"/>
                <a:satOff val="-3751"/>
                <a:lumOff val="2549"/>
                <a:alphaOff val="0"/>
                <a:tint val="96000"/>
                <a:lumMod val="104000"/>
              </a:schemeClr>
            </a:gs>
            <a:gs pos="100000">
              <a:schemeClr val="accent2">
                <a:hueOff val="-1448085"/>
                <a:satOff val="-3751"/>
                <a:lumOff val="2549"/>
                <a:alphaOff val="0"/>
                <a:shade val="90000"/>
                <a:lumMod val="90000"/>
              </a:schemeClr>
            </a:gs>
          </a:gsLst>
          <a:lin ang="5400000" scaled="0"/>
        </a:gradFill>
        <a:ln w="9525" cap="rnd" cmpd="sng" algn="ctr">
          <a:solidFill>
            <a:schemeClr val="accent2">
              <a:hueOff val="-1448085"/>
              <a:satOff val="-3751"/>
              <a:lumOff val="254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E1861D1-663B-F641-A47A-EB63DE0C1528}">
      <dsp:nvSpPr>
        <dsp:cNvPr id="0" name=""/>
        <dsp:cNvSpPr/>
      </dsp:nvSpPr>
      <dsp:spPr>
        <a:xfrm>
          <a:off x="0" y="2618490"/>
          <a:ext cx="10353675" cy="523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kern="1200" dirty="0"/>
            <a:t>Three buses are in need of major repair.  Do we repair or replace?</a:t>
          </a:r>
        </a:p>
      </dsp:txBody>
      <dsp:txXfrm>
        <a:off x="0" y="2618490"/>
        <a:ext cx="10353675" cy="5233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9A11B-A070-46CF-B57B-85706D5EA6A6}">
      <dsp:nvSpPr>
        <dsp:cNvPr id="0" name=""/>
        <dsp:cNvSpPr/>
      </dsp:nvSpPr>
      <dsp:spPr>
        <a:xfrm>
          <a:off x="0" y="2033"/>
          <a:ext cx="6266011" cy="1030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68388-FA35-413B-A75E-6255CD85D6D4}">
      <dsp:nvSpPr>
        <dsp:cNvPr id="0" name=""/>
        <dsp:cNvSpPr/>
      </dsp:nvSpPr>
      <dsp:spPr>
        <a:xfrm>
          <a:off x="311764" y="233924"/>
          <a:ext cx="566845" cy="566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E9062B-958B-409A-9B52-5A12D19128CF}">
      <dsp:nvSpPr>
        <dsp:cNvPr id="0" name=""/>
        <dsp:cNvSpPr/>
      </dsp:nvSpPr>
      <dsp:spPr>
        <a:xfrm>
          <a:off x="1190374" y="2033"/>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755650">
            <a:lnSpc>
              <a:spcPct val="100000"/>
            </a:lnSpc>
            <a:spcBef>
              <a:spcPct val="0"/>
            </a:spcBef>
            <a:spcAft>
              <a:spcPct val="35000"/>
            </a:spcAft>
            <a:buNone/>
          </a:pPr>
          <a:r>
            <a:rPr lang="en-US" sz="1700" b="0" i="0" kern="1200" dirty="0"/>
            <a:t>Who is responsible and present for drafting the board meeting agenda?</a:t>
          </a:r>
          <a:endParaRPr lang="en-US" sz="1700" kern="1200" dirty="0"/>
        </a:p>
      </dsp:txBody>
      <dsp:txXfrm>
        <a:off x="1190374" y="2033"/>
        <a:ext cx="5075636" cy="1030627"/>
      </dsp:txXfrm>
    </dsp:sp>
    <dsp:sp modelId="{DCE2F430-5561-45F8-9636-017E25774074}">
      <dsp:nvSpPr>
        <dsp:cNvPr id="0" name=""/>
        <dsp:cNvSpPr/>
      </dsp:nvSpPr>
      <dsp:spPr>
        <a:xfrm>
          <a:off x="0" y="1290317"/>
          <a:ext cx="6266011" cy="1030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BAD83-9D37-45C3-B8A1-2196AD14FCAB}">
      <dsp:nvSpPr>
        <dsp:cNvPr id="0" name=""/>
        <dsp:cNvSpPr/>
      </dsp:nvSpPr>
      <dsp:spPr>
        <a:xfrm>
          <a:off x="311764" y="1522208"/>
          <a:ext cx="566845" cy="566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B6831A-AB68-4418-B1AC-DDEB4416815F}">
      <dsp:nvSpPr>
        <dsp:cNvPr id="0" name=""/>
        <dsp:cNvSpPr/>
      </dsp:nvSpPr>
      <dsp:spPr>
        <a:xfrm>
          <a:off x="1190374" y="1290317"/>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755650">
            <a:lnSpc>
              <a:spcPct val="100000"/>
            </a:lnSpc>
            <a:spcBef>
              <a:spcPct val="0"/>
            </a:spcBef>
            <a:spcAft>
              <a:spcPct val="35000"/>
            </a:spcAft>
            <a:buNone/>
          </a:pPr>
          <a:r>
            <a:rPr lang="en-US" sz="1700" b="0" i="0" kern="1200" dirty="0"/>
            <a:t>How well does the board handle the challenges that can happen in public participation or with executive session?</a:t>
          </a:r>
          <a:endParaRPr lang="en-US" sz="1700" kern="1200" dirty="0"/>
        </a:p>
      </dsp:txBody>
      <dsp:txXfrm>
        <a:off x="1190374" y="1290317"/>
        <a:ext cx="5075636" cy="1030627"/>
      </dsp:txXfrm>
    </dsp:sp>
    <dsp:sp modelId="{1FA1549D-8F77-4829-AAEE-3D33A0661C1B}">
      <dsp:nvSpPr>
        <dsp:cNvPr id="0" name=""/>
        <dsp:cNvSpPr/>
      </dsp:nvSpPr>
      <dsp:spPr>
        <a:xfrm>
          <a:off x="0" y="2578601"/>
          <a:ext cx="6266011" cy="10306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3CEBE-C5DE-4D1C-A1D9-E685E84AE648}">
      <dsp:nvSpPr>
        <dsp:cNvPr id="0" name=""/>
        <dsp:cNvSpPr/>
      </dsp:nvSpPr>
      <dsp:spPr>
        <a:xfrm>
          <a:off x="311764" y="2810493"/>
          <a:ext cx="566845" cy="566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69A457-6772-4E17-82B4-C0BE282B2F2C}">
      <dsp:nvSpPr>
        <dsp:cNvPr id="0" name=""/>
        <dsp:cNvSpPr/>
      </dsp:nvSpPr>
      <dsp:spPr>
        <a:xfrm>
          <a:off x="1190374" y="2578601"/>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755650">
            <a:lnSpc>
              <a:spcPct val="100000"/>
            </a:lnSpc>
            <a:spcBef>
              <a:spcPct val="0"/>
            </a:spcBef>
            <a:spcAft>
              <a:spcPct val="35000"/>
            </a:spcAft>
            <a:buNone/>
          </a:pPr>
          <a:r>
            <a:rPr lang="en-US" sz="1700" b="0" i="0" kern="1200" dirty="0"/>
            <a:t>Are decisions made based on the issue and challenge, as opposed to the particular players or personalities?</a:t>
          </a:r>
          <a:endParaRPr lang="en-US" sz="1700" kern="1200" dirty="0"/>
        </a:p>
      </dsp:txBody>
      <dsp:txXfrm>
        <a:off x="1190374" y="2578601"/>
        <a:ext cx="5075636" cy="1030627"/>
      </dsp:txXfrm>
    </dsp:sp>
    <dsp:sp modelId="{21103DCE-2D2A-4778-A454-A7706217D259}">
      <dsp:nvSpPr>
        <dsp:cNvPr id="0" name=""/>
        <dsp:cNvSpPr/>
      </dsp:nvSpPr>
      <dsp:spPr>
        <a:xfrm>
          <a:off x="0" y="3866886"/>
          <a:ext cx="6266011" cy="10306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A006E6-B7B0-46AC-B788-C52ED5A6BAB1}">
      <dsp:nvSpPr>
        <dsp:cNvPr id="0" name=""/>
        <dsp:cNvSpPr/>
      </dsp:nvSpPr>
      <dsp:spPr>
        <a:xfrm>
          <a:off x="311764" y="4098777"/>
          <a:ext cx="566845" cy="566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48FD77-7425-4F0D-843D-11B91E557E52}">
      <dsp:nvSpPr>
        <dsp:cNvPr id="0" name=""/>
        <dsp:cNvSpPr/>
      </dsp:nvSpPr>
      <dsp:spPr>
        <a:xfrm>
          <a:off x="1190374" y="3866886"/>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755650">
            <a:lnSpc>
              <a:spcPct val="100000"/>
            </a:lnSpc>
            <a:spcBef>
              <a:spcPct val="0"/>
            </a:spcBef>
            <a:spcAft>
              <a:spcPct val="35000"/>
            </a:spcAft>
            <a:buNone/>
          </a:pPr>
          <a:r>
            <a:rPr lang="en-US" sz="1700" b="0" i="0" kern="1200" dirty="0"/>
            <a:t>What role (if any) do board members play in hiring of staff or administrators outside of the superintendent and treasurer?</a:t>
          </a:r>
          <a:endParaRPr lang="en-US" sz="1700" kern="1200" dirty="0"/>
        </a:p>
      </dsp:txBody>
      <dsp:txXfrm>
        <a:off x="1190374" y="3866886"/>
        <a:ext cx="5075636" cy="10306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66AF6-0A0E-9F43-8C09-2EDD400646E7}">
      <dsp:nvSpPr>
        <dsp:cNvPr id="0" name=""/>
        <dsp:cNvSpPr/>
      </dsp:nvSpPr>
      <dsp:spPr>
        <a:xfrm rot="5400000">
          <a:off x="6696825" y="-2881618"/>
          <a:ext cx="687347" cy="6626352"/>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Do not use personal social media to discuss board business; refer community members to official district social media platforms.</a:t>
          </a:r>
        </a:p>
      </dsp:txBody>
      <dsp:txXfrm rot="-5400000">
        <a:off x="3727323" y="121438"/>
        <a:ext cx="6592798" cy="620239"/>
      </dsp:txXfrm>
    </dsp:sp>
    <dsp:sp modelId="{56DF6F7E-314D-0C4D-BE49-28F609A89C38}">
      <dsp:nvSpPr>
        <dsp:cNvPr id="0" name=""/>
        <dsp:cNvSpPr/>
      </dsp:nvSpPr>
      <dsp:spPr>
        <a:xfrm>
          <a:off x="0" y="1965"/>
          <a:ext cx="3727323" cy="859184"/>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Do not use</a:t>
          </a:r>
        </a:p>
      </dsp:txBody>
      <dsp:txXfrm>
        <a:off x="41942" y="43907"/>
        <a:ext cx="3643439" cy="775300"/>
      </dsp:txXfrm>
    </dsp:sp>
    <dsp:sp modelId="{3D7740FF-A796-484E-AF62-32AD7A78865F}">
      <dsp:nvSpPr>
        <dsp:cNvPr id="0" name=""/>
        <dsp:cNvSpPr/>
      </dsp:nvSpPr>
      <dsp:spPr>
        <a:xfrm rot="5400000">
          <a:off x="6696825" y="-1979474"/>
          <a:ext cx="687347" cy="6626352"/>
        </a:xfrm>
        <a:prstGeom prst="round2SameRect">
          <a:avLst/>
        </a:prstGeom>
        <a:solidFill>
          <a:schemeClr val="accent2">
            <a:tint val="40000"/>
            <a:alpha val="90000"/>
            <a:hueOff val="-330859"/>
            <a:satOff val="-592"/>
            <a:lumOff val="128"/>
            <a:alphaOff val="0"/>
          </a:schemeClr>
        </a:solidFill>
        <a:ln w="9525" cap="rnd" cmpd="sng" algn="ctr">
          <a:solidFill>
            <a:schemeClr val="accent2">
              <a:tint val="40000"/>
              <a:alpha val="90000"/>
              <a:hueOff val="-330859"/>
              <a:satOff val="-592"/>
              <a:lumOff val="1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Never speak for the board unless specifically authorized by the board to do so.</a:t>
          </a:r>
        </a:p>
      </dsp:txBody>
      <dsp:txXfrm rot="-5400000">
        <a:off x="3727323" y="1023582"/>
        <a:ext cx="6592798" cy="620239"/>
      </dsp:txXfrm>
    </dsp:sp>
    <dsp:sp modelId="{0C2B6892-CCDE-C346-8584-180512ABE77B}">
      <dsp:nvSpPr>
        <dsp:cNvPr id="0" name=""/>
        <dsp:cNvSpPr/>
      </dsp:nvSpPr>
      <dsp:spPr>
        <a:xfrm>
          <a:off x="0" y="904109"/>
          <a:ext cx="3727323" cy="859184"/>
        </a:xfrm>
        <a:prstGeom prst="roundRect">
          <a:avLst/>
        </a:prstGeom>
        <a:gradFill rotWithShape="0">
          <a:gsLst>
            <a:gs pos="0">
              <a:schemeClr val="accent2">
                <a:hueOff val="-362021"/>
                <a:satOff val="-938"/>
                <a:lumOff val="637"/>
                <a:alphaOff val="0"/>
                <a:tint val="96000"/>
                <a:lumMod val="104000"/>
              </a:schemeClr>
            </a:gs>
            <a:gs pos="100000">
              <a:schemeClr val="accent2">
                <a:hueOff val="-362021"/>
                <a:satOff val="-938"/>
                <a:lumOff val="637"/>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Speak</a:t>
          </a:r>
        </a:p>
      </dsp:txBody>
      <dsp:txXfrm>
        <a:off x="41942" y="946051"/>
        <a:ext cx="3643439" cy="775300"/>
      </dsp:txXfrm>
    </dsp:sp>
    <dsp:sp modelId="{6F0A2DB7-6C4E-FC48-AF9E-5113BC69D9AC}">
      <dsp:nvSpPr>
        <dsp:cNvPr id="0" name=""/>
        <dsp:cNvSpPr/>
      </dsp:nvSpPr>
      <dsp:spPr>
        <a:xfrm rot="5400000">
          <a:off x="6696825" y="-1077330"/>
          <a:ext cx="687347" cy="6626352"/>
        </a:xfrm>
        <a:prstGeom prst="round2SameRect">
          <a:avLst/>
        </a:prstGeom>
        <a:solidFill>
          <a:schemeClr val="accent2">
            <a:tint val="40000"/>
            <a:alpha val="90000"/>
            <a:hueOff val="-661717"/>
            <a:satOff val="-1184"/>
            <a:lumOff val="257"/>
            <a:alphaOff val="0"/>
          </a:schemeClr>
        </a:solidFill>
        <a:ln w="9525" cap="rnd" cmpd="sng" algn="ctr">
          <a:solidFill>
            <a:schemeClr val="accent2">
              <a:tint val="40000"/>
              <a:alpha val="90000"/>
              <a:hueOff val="-661717"/>
              <a:satOff val="-1184"/>
              <a:lumOff val="2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Make no promises that have not been discussed and voted upon by the board at an authorized board meeting.</a:t>
          </a:r>
        </a:p>
      </dsp:txBody>
      <dsp:txXfrm rot="-5400000">
        <a:off x="3727323" y="1925726"/>
        <a:ext cx="6592798" cy="620239"/>
      </dsp:txXfrm>
    </dsp:sp>
    <dsp:sp modelId="{008E51B3-6D5F-BC45-9704-D80FDFC3B88A}">
      <dsp:nvSpPr>
        <dsp:cNvPr id="0" name=""/>
        <dsp:cNvSpPr/>
      </dsp:nvSpPr>
      <dsp:spPr>
        <a:xfrm>
          <a:off x="0" y="1806253"/>
          <a:ext cx="3727323" cy="859184"/>
        </a:xfrm>
        <a:prstGeom prst="roundRect">
          <a:avLst/>
        </a:prstGeom>
        <a:gradFill rotWithShape="0">
          <a:gsLst>
            <a:gs pos="0">
              <a:schemeClr val="accent2">
                <a:hueOff val="-724043"/>
                <a:satOff val="-1875"/>
                <a:lumOff val="1274"/>
                <a:alphaOff val="0"/>
                <a:tint val="96000"/>
                <a:lumMod val="104000"/>
              </a:schemeClr>
            </a:gs>
            <a:gs pos="100000">
              <a:schemeClr val="accent2">
                <a:hueOff val="-724043"/>
                <a:satOff val="-1875"/>
                <a:lumOff val="1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Make</a:t>
          </a:r>
        </a:p>
      </dsp:txBody>
      <dsp:txXfrm>
        <a:off x="41942" y="1848195"/>
        <a:ext cx="3643439" cy="775300"/>
      </dsp:txXfrm>
    </dsp:sp>
    <dsp:sp modelId="{2EAB7BA9-6CE0-A54D-8034-FB16E54552CB}">
      <dsp:nvSpPr>
        <dsp:cNvPr id="0" name=""/>
        <dsp:cNvSpPr/>
      </dsp:nvSpPr>
      <dsp:spPr>
        <a:xfrm rot="5400000">
          <a:off x="6696825" y="-175186"/>
          <a:ext cx="687347" cy="6626352"/>
        </a:xfrm>
        <a:prstGeom prst="round2SameRect">
          <a:avLst/>
        </a:prstGeom>
        <a:solidFill>
          <a:schemeClr val="accent2">
            <a:tint val="40000"/>
            <a:alpha val="90000"/>
            <a:hueOff val="-992576"/>
            <a:satOff val="-1776"/>
            <a:lumOff val="385"/>
            <a:alphaOff val="0"/>
          </a:schemeClr>
        </a:solidFill>
        <a:ln w="9525" cap="rnd" cmpd="sng" algn="ctr">
          <a:solidFill>
            <a:schemeClr val="accent2">
              <a:tint val="40000"/>
              <a:alpha val="90000"/>
              <a:hueOff val="-992576"/>
              <a:satOff val="-1776"/>
              <a:lumOff val="3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Find ways to meet as a board or as a subset of the board with community members and at community events (but remember the above points when doing so)</a:t>
          </a:r>
        </a:p>
      </dsp:txBody>
      <dsp:txXfrm rot="-5400000">
        <a:off x="3727323" y="2827870"/>
        <a:ext cx="6592798" cy="620239"/>
      </dsp:txXfrm>
    </dsp:sp>
    <dsp:sp modelId="{4D0A38F0-C7C1-F145-8ADC-15A4206A4C30}">
      <dsp:nvSpPr>
        <dsp:cNvPr id="0" name=""/>
        <dsp:cNvSpPr/>
      </dsp:nvSpPr>
      <dsp:spPr>
        <a:xfrm>
          <a:off x="0" y="2708397"/>
          <a:ext cx="3727323" cy="859184"/>
        </a:xfrm>
        <a:prstGeom prst="roundRect">
          <a:avLst/>
        </a:prstGeom>
        <a:gradFill rotWithShape="0">
          <a:gsLst>
            <a:gs pos="0">
              <a:schemeClr val="accent2">
                <a:hueOff val="-1086064"/>
                <a:satOff val="-2813"/>
                <a:lumOff val="1912"/>
                <a:alphaOff val="0"/>
                <a:tint val="96000"/>
                <a:lumMod val="104000"/>
              </a:schemeClr>
            </a:gs>
            <a:gs pos="100000">
              <a:schemeClr val="accent2">
                <a:hueOff val="-1086064"/>
                <a:satOff val="-2813"/>
                <a:lumOff val="191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Find</a:t>
          </a:r>
        </a:p>
      </dsp:txBody>
      <dsp:txXfrm>
        <a:off x="41942" y="2750339"/>
        <a:ext cx="3643439" cy="775300"/>
      </dsp:txXfrm>
    </dsp:sp>
    <dsp:sp modelId="{F48F41F0-452E-7749-BEA5-CD91175649D0}">
      <dsp:nvSpPr>
        <dsp:cNvPr id="0" name=""/>
        <dsp:cNvSpPr/>
      </dsp:nvSpPr>
      <dsp:spPr>
        <a:xfrm rot="5400000">
          <a:off x="6696825" y="726957"/>
          <a:ext cx="687347" cy="6626352"/>
        </a:xfrm>
        <a:prstGeom prst="round2SameRect">
          <a:avLst/>
        </a:prstGeom>
        <a:solidFill>
          <a:schemeClr val="accent2">
            <a:tint val="40000"/>
            <a:alpha val="90000"/>
            <a:hueOff val="-1323434"/>
            <a:satOff val="-2368"/>
            <a:lumOff val="513"/>
            <a:alphaOff val="0"/>
          </a:schemeClr>
        </a:solidFill>
        <a:ln w="9525" cap="rnd" cmpd="sng" algn="ctr">
          <a:solidFill>
            <a:schemeClr val="accent2">
              <a:tint val="40000"/>
              <a:alpha val="90000"/>
              <a:hueOff val="-1323434"/>
              <a:satOff val="-2368"/>
              <a:lumOff val="5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Utilize board committees, work sessions and executive sessions properly for better communication flow.</a:t>
          </a:r>
        </a:p>
      </dsp:txBody>
      <dsp:txXfrm rot="-5400000">
        <a:off x="3727323" y="3730013"/>
        <a:ext cx="6592798" cy="620239"/>
      </dsp:txXfrm>
    </dsp:sp>
    <dsp:sp modelId="{DE4A4F0B-2106-5A4B-8108-765473D6ACD9}">
      <dsp:nvSpPr>
        <dsp:cNvPr id="0" name=""/>
        <dsp:cNvSpPr/>
      </dsp:nvSpPr>
      <dsp:spPr>
        <a:xfrm>
          <a:off x="0" y="3610541"/>
          <a:ext cx="3727323" cy="859184"/>
        </a:xfrm>
        <a:prstGeom prst="roundRect">
          <a:avLst/>
        </a:prstGeom>
        <a:gradFill rotWithShape="0">
          <a:gsLst>
            <a:gs pos="0">
              <a:schemeClr val="accent2">
                <a:hueOff val="-1448085"/>
                <a:satOff val="-3751"/>
                <a:lumOff val="2549"/>
                <a:alphaOff val="0"/>
                <a:tint val="96000"/>
                <a:lumMod val="104000"/>
              </a:schemeClr>
            </a:gs>
            <a:gs pos="100000">
              <a:schemeClr val="accent2">
                <a:hueOff val="-1448085"/>
                <a:satOff val="-3751"/>
                <a:lumOff val="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Utilize</a:t>
          </a:r>
        </a:p>
      </dsp:txBody>
      <dsp:txXfrm>
        <a:off x="41942" y="3652483"/>
        <a:ext cx="3643439" cy="7753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99765-708B-184E-98A3-3FBF53FC6ED5}">
      <dsp:nvSpPr>
        <dsp:cNvPr id="0" name=""/>
        <dsp:cNvSpPr/>
      </dsp:nvSpPr>
      <dsp:spPr>
        <a:xfrm>
          <a:off x="229519" y="1523"/>
          <a:ext cx="4240557" cy="269275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85D8435-3EB6-0F46-A168-87AFFC69E11F}">
      <dsp:nvSpPr>
        <dsp:cNvPr id="0" name=""/>
        <dsp:cNvSpPr/>
      </dsp:nvSpPr>
      <dsp:spPr>
        <a:xfrm>
          <a:off x="700693" y="449138"/>
          <a:ext cx="4240557" cy="269275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Each year…maybe during that evaluation or monitoring conversation…the board members should say to the superintendent and treasurer, “What are the one or two things this board is doing to make your job more difficult?”</a:t>
          </a:r>
        </a:p>
      </dsp:txBody>
      <dsp:txXfrm>
        <a:off x="779561" y="528006"/>
        <a:ext cx="4082821" cy="2535018"/>
      </dsp:txXfrm>
    </dsp:sp>
    <dsp:sp modelId="{3B8B9984-31CB-A74A-B085-359D2322A05D}">
      <dsp:nvSpPr>
        <dsp:cNvPr id="0" name=""/>
        <dsp:cNvSpPr/>
      </dsp:nvSpPr>
      <dsp:spPr>
        <a:xfrm>
          <a:off x="5412424" y="1523"/>
          <a:ext cx="4240557" cy="269275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8C8C447-EC50-4C49-96FF-AABA33845D18}">
      <dsp:nvSpPr>
        <dsp:cNvPr id="0" name=""/>
        <dsp:cNvSpPr/>
      </dsp:nvSpPr>
      <dsp:spPr>
        <a:xfrm>
          <a:off x="5883597" y="449138"/>
          <a:ext cx="4240557" cy="269275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Each year, maybe during that evaluation or monitoring conversation…the superintendent and treasurer should say to the board, “What are the one or two things I’m doing that are making your work as a board more difficult?”</a:t>
          </a:r>
        </a:p>
      </dsp:txBody>
      <dsp:txXfrm>
        <a:off x="5962465" y="528006"/>
        <a:ext cx="4082821" cy="25350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AA544-4643-3E4F-BF86-774D92F65068}" type="datetimeFigureOut">
              <a:rPr lang="en-US" smtClean="0"/>
              <a:t>3/2/21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FF87E-80FD-9E47-8419-19ADCF570C00}" type="slidenum">
              <a:rPr lang="en-US" smtClean="0"/>
              <a:t>‹#›</a:t>
            </a:fld>
            <a:endParaRPr lang="en-US" dirty="0"/>
          </a:p>
        </p:txBody>
      </p:sp>
    </p:spTree>
    <p:extLst>
      <p:ext uri="{BB962C8B-B14F-4D97-AF65-F5344CB8AC3E}">
        <p14:creationId xmlns:p14="http://schemas.microsoft.com/office/powerpoint/2010/main" val="79368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1239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7656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0490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0" i="0" dirty="0">
                <a:solidFill>
                  <a:schemeClr val="tx1"/>
                </a:solidFill>
                <a:effectLst/>
                <a:latin typeface="Arial" panose="020B0604020202020204" pitchFamily="34" charset="0"/>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0" i="0" dirty="0">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154133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803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910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758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6979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623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118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865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604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3/2/21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802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616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0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899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986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b="0" i="0">
                <a:solidFill>
                  <a:schemeClr val="tx1">
                    <a:lumMod val="95000"/>
                  </a:schemeClr>
                </a:solidFill>
                <a:effectLst>
                  <a:outerShdw blurRad="50800" dist="38100" dir="2700000" algn="tl" rotWithShape="0">
                    <a:schemeClr val="bg1">
                      <a:alpha val="43000"/>
                    </a:schemeClr>
                  </a:outerShdw>
                </a:effectLst>
                <a:latin typeface="Arial" panose="020B0604020202020204" pitchFamily="34" charset="0"/>
              </a:defRPr>
            </a:lvl1pPr>
          </a:lstStyle>
          <a:p>
            <a:fld id="{073ED0CC-082F-4160-86E5-0D6041F12778}" type="datetime1">
              <a:rPr lang="en-US" smtClean="0"/>
              <a:pPr/>
              <a:t>3/2/21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b="0" i="0">
                <a:solidFill>
                  <a:schemeClr val="tx1">
                    <a:lumMod val="95000"/>
                  </a:schemeClr>
                </a:solidFill>
                <a:effectLst>
                  <a:outerShdw blurRad="50800" dist="38100" dir="2700000" algn="tl" rotWithShape="0">
                    <a:schemeClr val="bg1">
                      <a:alpha val="43000"/>
                    </a:schemeClr>
                  </a:outerShdw>
                </a:effectLst>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b="0" i="0">
                <a:solidFill>
                  <a:schemeClr val="tx1">
                    <a:lumMod val="95000"/>
                  </a:schemeClr>
                </a:solidFill>
                <a:effectLst>
                  <a:outerShdw blurRad="50800" dist="38100" dir="2700000" algn="tl" rotWithShape="0">
                    <a:schemeClr val="bg1">
                      <a:alpha val="43000"/>
                    </a:schemeClr>
                  </a:outerShdw>
                </a:effectLst>
                <a:latin typeface="Arial" panose="020B0604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53654702"/>
      </p:ext>
    </p:extLst>
  </p:cSld>
  <p:clrMap bg1="dk1" tx1="lt1" bg2="dk2" tx2="lt2" accent1="accent1" accent2="accent2" accent3="accent3" accent4="accent4" accent5="accent5" accent6="accent6" hlink="hlink" folHlink="folHlink"/>
  <p:sldLayoutIdLst>
    <p:sldLayoutId id="2147483726" r:id="rId1"/>
    <p:sldLayoutId id="2147483725" r:id="rId2"/>
    <p:sldLayoutId id="2147483724" r:id="rId3"/>
    <p:sldLayoutId id="2147483723" r:id="rId4"/>
    <p:sldLayoutId id="2147483722" r:id="rId5"/>
    <p:sldLayoutId id="2147483721" r:id="rId6"/>
    <p:sldLayoutId id="2147483720" r:id="rId7"/>
    <p:sldLayoutId id="2147483719" r:id="rId8"/>
    <p:sldLayoutId id="2147483718" r:id="rId9"/>
    <p:sldLayoutId id="2147483717" r:id="rId10"/>
    <p:sldLayoutId id="2147483716" r:id="rId11"/>
    <p:sldLayoutId id="2147483710" r:id="rId12"/>
    <p:sldLayoutId id="2147483711" r:id="rId13"/>
    <p:sldLayoutId id="2147483712" r:id="rId14"/>
    <p:sldLayoutId id="2147483713" r:id="rId15"/>
    <p:sldLayoutId id="2147483714" r:id="rId16"/>
    <p:sldLayoutId id="2147483715" r:id="rId17"/>
  </p:sldLayoutIdLst>
  <p:hf sldNum="0" hdr="0" ftr="0" dt="0"/>
  <p:txStyles>
    <p:titleStyle>
      <a:lvl1pPr algn="ctr" defTabSz="457200" rtl="0" eaLnBrk="1" latinLnBrk="0" hangingPunct="1">
        <a:lnSpc>
          <a:spcPct val="90000"/>
        </a:lnSpc>
        <a:spcBef>
          <a:spcPct val="0"/>
        </a:spcBef>
        <a:buNone/>
        <a:defRPr sz="4800" b="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b="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b="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b="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b="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b="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mailto:cryan@ohioschoolboards.org"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https://www.galionschools.org/images/logo.png" TargetMode="Externa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https://www.galionschools.org/images/logo.p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2A6A50-25AC-4B54-912E-94C3E05E4E94}"/>
              </a:ext>
            </a:extLst>
          </p:cNvPr>
          <p:cNvPicPr>
            <a:picLocks noChangeAspect="1"/>
          </p:cNvPicPr>
          <p:nvPr/>
        </p:nvPicPr>
        <p:blipFill rotWithShape="1">
          <a:blip r:embed="rId3"/>
          <a:srcRect t="15730"/>
          <a:stretch/>
        </p:blipFill>
        <p:spPr>
          <a:xfrm>
            <a:off x="20" y="-546642"/>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641CD168-DEAA-4C41-B950-F88C81D04BD9}"/>
              </a:ext>
            </a:extLst>
          </p:cNvPr>
          <p:cNvSpPr>
            <a:spLocks noGrp="1"/>
          </p:cNvSpPr>
          <p:nvPr>
            <p:ph type="ctrTitle"/>
          </p:nvPr>
        </p:nvSpPr>
        <p:spPr>
          <a:xfrm>
            <a:off x="804336" y="1623412"/>
            <a:ext cx="3503122" cy="2287229"/>
          </a:xfrm>
        </p:spPr>
        <p:txBody>
          <a:bodyPr>
            <a:normAutofit fontScale="90000"/>
          </a:bodyPr>
          <a:lstStyle/>
          <a:p>
            <a:pPr algn="l"/>
            <a:r>
              <a:rPr lang="en-US" sz="2800" b="1" i="0" dirty="0">
                <a:solidFill>
                  <a:srgbClr val="ED8D25"/>
                </a:solidFill>
                <a:latin typeface="Arial" panose="020B0604020202020204" pitchFamily="34" charset="0"/>
                <a:cs typeface="Arial" panose="020B0604020202020204" pitchFamily="34" charset="0"/>
              </a:rPr>
              <a:t>Galion City Schools</a:t>
            </a:r>
            <a:br>
              <a:rPr lang="en-US" sz="2800" i="0" dirty="0">
                <a:latin typeface="Arial" panose="020B0604020202020204" pitchFamily="34" charset="0"/>
                <a:cs typeface="Arial" panose="020B0604020202020204" pitchFamily="34" charset="0"/>
              </a:rPr>
            </a:br>
            <a:br>
              <a:rPr lang="en-US" sz="2800" i="0" dirty="0">
                <a:latin typeface="Arial" panose="020B0604020202020204" pitchFamily="34" charset="0"/>
                <a:cs typeface="Arial" panose="020B0604020202020204" pitchFamily="34" charset="0"/>
              </a:rPr>
            </a:br>
            <a:r>
              <a:rPr lang="en-US" sz="2800" i="0" dirty="0">
                <a:solidFill>
                  <a:schemeClr val="tx1"/>
                </a:solidFill>
                <a:latin typeface="Arial" panose="020B0604020202020204" pitchFamily="34" charset="0"/>
                <a:cs typeface="Arial" panose="020B0604020202020204" pitchFamily="34" charset="0"/>
              </a:rPr>
              <a:t>BOARD AND LEADERSHIP TEAM WORKSHOP</a:t>
            </a:r>
            <a:br>
              <a:rPr lang="en-US" sz="2800" dirty="0">
                <a:solidFill>
                  <a:srgbClr val="D5A250"/>
                </a:solidFill>
                <a:latin typeface="Arial" panose="020B0604020202020204" pitchFamily="34" charset="0"/>
                <a:cs typeface="Arial" panose="020B0604020202020204" pitchFamily="34" charset="0"/>
              </a:rPr>
            </a:br>
            <a:endParaRPr lang="en-US" sz="2800" i="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B289876-ECDE-6048-BA56-0DB2127BB18A}"/>
              </a:ext>
            </a:extLst>
          </p:cNvPr>
          <p:cNvSpPr>
            <a:spLocks noGrp="1"/>
          </p:cNvSpPr>
          <p:nvPr>
            <p:ph type="subTitle" idx="1"/>
          </p:nvPr>
        </p:nvSpPr>
        <p:spPr>
          <a:xfrm>
            <a:off x="804335" y="4009771"/>
            <a:ext cx="3503122" cy="1244361"/>
          </a:xfrm>
        </p:spPr>
        <p:txBody>
          <a:bodyPr>
            <a:normAutofit/>
          </a:bodyPr>
          <a:lstStyle/>
          <a:p>
            <a:pPr algn="l"/>
            <a:r>
              <a:rPr lang="en-US" sz="1400" dirty="0">
                <a:latin typeface="Arial" panose="020B0604020202020204" pitchFamily="34" charset="0"/>
                <a:cs typeface="Arial" panose="020B0604020202020204" pitchFamily="34" charset="0"/>
              </a:rPr>
              <a:t>March 2, 2021</a:t>
            </a:r>
          </a:p>
          <a:p>
            <a:pPr algn="l"/>
            <a:r>
              <a:rPr lang="en-US" sz="1400" dirty="0">
                <a:latin typeface="Arial" panose="020B0604020202020204" pitchFamily="34" charset="0"/>
                <a:cs typeface="Arial" panose="020B0604020202020204" pitchFamily="34" charset="0"/>
              </a:rPr>
              <a:t>Cheryl W. Ryan, OSBA</a:t>
            </a:r>
          </a:p>
          <a:p>
            <a:pPr algn="l"/>
            <a:r>
              <a:rPr lang="en-US"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cryan@ohioschoolboards.org</a:t>
            </a:r>
            <a:endParaRPr lang="en-US" sz="1400" dirty="0">
              <a:latin typeface="Arial" panose="020B0604020202020204" pitchFamily="34" charset="0"/>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67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3795" y="609600"/>
            <a:ext cx="10353762" cy="1257300"/>
          </a:xfrm>
        </p:spPr>
        <p:txBody>
          <a:bodyPr>
            <a:normAutofit/>
          </a:bodyPr>
          <a:lstStyle/>
          <a:p>
            <a:r>
              <a:rPr lang="en-US" sz="4100" dirty="0">
                <a:solidFill>
                  <a:srgbClr val="FFFFFF"/>
                </a:solidFill>
              </a:rPr>
              <a:t>Policy vs. Process:</a:t>
            </a:r>
            <a:br>
              <a:rPr lang="en-US" sz="4100" dirty="0">
                <a:solidFill>
                  <a:srgbClr val="FFFFFF"/>
                </a:solidFill>
              </a:rPr>
            </a:br>
            <a:r>
              <a:rPr lang="en-US" sz="4100" dirty="0">
                <a:solidFill>
                  <a:srgbClr val="FFFFFF"/>
                </a:solidFill>
              </a:rPr>
              <a:t>The critical difference</a:t>
            </a:r>
          </a:p>
        </p:txBody>
      </p:sp>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AA2ED5DA-16CA-4A43-B9CD-234EA9A3DAA9}"/>
              </a:ext>
            </a:extLst>
          </p:cNvPr>
          <p:cNvGraphicFramePr>
            <a:graphicFrameLocks noGrp="1"/>
          </p:cNvGraphicFramePr>
          <p:nvPr>
            <p:ph idx="1"/>
            <p:extLst>
              <p:ext uri="{D42A27DB-BD31-4B8C-83A1-F6EECF244321}">
                <p14:modId xmlns:p14="http://schemas.microsoft.com/office/powerpoint/2010/main" val="1176399758"/>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08318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57300"/>
          </a:xfrm>
        </p:spPr>
        <p:txBody>
          <a:bodyPr>
            <a:normAutofit/>
          </a:bodyPr>
          <a:lstStyle/>
          <a:p>
            <a:r>
              <a:rPr lang="en-US" dirty="0"/>
              <a:t>Policy</a:t>
            </a:r>
          </a:p>
        </p:txBody>
      </p:sp>
      <p:graphicFrame>
        <p:nvGraphicFramePr>
          <p:cNvPr id="5" name="Content Placeholder 2">
            <a:extLst>
              <a:ext uri="{FF2B5EF4-FFF2-40B4-BE49-F238E27FC236}">
                <a16:creationId xmlns:a16="http://schemas.microsoft.com/office/drawing/2014/main" id="{3A7AF8E2-7D6F-4C0A-B081-AD1BF41434C1}"/>
              </a:ext>
            </a:extLst>
          </p:cNvPr>
          <p:cNvGraphicFramePr>
            <a:graphicFrameLocks noGrp="1"/>
          </p:cNvGraphicFramePr>
          <p:nvPr>
            <p:ph idx="1"/>
            <p:extLst>
              <p:ext uri="{D42A27DB-BD31-4B8C-83A1-F6EECF244321}">
                <p14:modId xmlns:p14="http://schemas.microsoft.com/office/powerpoint/2010/main" val="242795737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34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119" y="5751360"/>
            <a:ext cx="10353761" cy="728056"/>
          </a:xfrm>
        </p:spPr>
        <p:txBody>
          <a:bodyPr>
            <a:normAutofit fontScale="90000"/>
          </a:bodyPr>
          <a:lstStyle/>
          <a:p>
            <a:r>
              <a:rPr lang="en-US" dirty="0"/>
              <a:t>Process</a:t>
            </a:r>
          </a:p>
        </p:txBody>
      </p:sp>
      <p:pic>
        <p:nvPicPr>
          <p:cNvPr id="10" name="Picture 9">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12"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Content Placeholder 2">
            <a:extLst>
              <a:ext uri="{FF2B5EF4-FFF2-40B4-BE49-F238E27FC236}">
                <a16:creationId xmlns:a16="http://schemas.microsoft.com/office/drawing/2014/main" id="{60592445-98A2-4275-BBB5-C0F30E2761A6}"/>
              </a:ext>
            </a:extLst>
          </p:cNvPr>
          <p:cNvGraphicFramePr>
            <a:graphicFrameLocks noGrp="1"/>
          </p:cNvGraphicFramePr>
          <p:nvPr>
            <p:ph idx="1"/>
            <p:extLst>
              <p:ext uri="{D42A27DB-BD31-4B8C-83A1-F6EECF244321}">
                <p14:modId xmlns:p14="http://schemas.microsoft.com/office/powerpoint/2010/main" val="274049548"/>
              </p:ext>
            </p:extLst>
          </p:nvPr>
        </p:nvGraphicFramePr>
        <p:xfrm>
          <a:off x="642938" y="642936"/>
          <a:ext cx="10912475" cy="4729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329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5832" y="1123838"/>
            <a:ext cx="3821997" cy="4601183"/>
          </a:xfrm>
        </p:spPr>
        <p:txBody>
          <a:bodyPr>
            <a:normAutofit/>
          </a:bodyPr>
          <a:lstStyle/>
          <a:p>
            <a:r>
              <a:rPr lang="en-US" dirty="0"/>
              <a:t>Policy or </a:t>
            </a:r>
            <a:br>
              <a:rPr lang="en-US" dirty="0"/>
            </a:br>
            <a:r>
              <a:rPr lang="en-US" dirty="0"/>
              <a:t>Governance-</a:t>
            </a:r>
            <a:br>
              <a:rPr lang="en-US" dirty="0"/>
            </a:br>
            <a:r>
              <a:rPr lang="en-US" dirty="0"/>
              <a:t>Oriented Questions</a:t>
            </a:r>
          </a:p>
        </p:txBody>
      </p:sp>
      <p:graphicFrame>
        <p:nvGraphicFramePr>
          <p:cNvPr id="5" name="Content Placeholder 2">
            <a:extLst>
              <a:ext uri="{FF2B5EF4-FFF2-40B4-BE49-F238E27FC236}">
                <a16:creationId xmlns:a16="http://schemas.microsoft.com/office/drawing/2014/main" id="{CCE8AE78-9FBE-490C-964A-BFF3716F5394}"/>
              </a:ext>
            </a:extLst>
          </p:cNvPr>
          <p:cNvGraphicFramePr>
            <a:graphicFrameLocks noGrp="1"/>
          </p:cNvGraphicFramePr>
          <p:nvPr>
            <p:ph idx="1"/>
          </p:nvPr>
        </p:nvGraphicFramePr>
        <p:xfrm>
          <a:off x="2173986" y="933855"/>
          <a:ext cx="5470207"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77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3795" y="609600"/>
            <a:ext cx="10353762" cy="1257300"/>
          </a:xfrm>
        </p:spPr>
        <p:txBody>
          <a:bodyPr>
            <a:normAutofit/>
          </a:bodyPr>
          <a:lstStyle/>
          <a:p>
            <a:r>
              <a:rPr lang="en-US" sz="4100" dirty="0">
                <a:solidFill>
                  <a:srgbClr val="FFFFFF"/>
                </a:solidFill>
              </a:rPr>
              <a:t>Process</a:t>
            </a:r>
            <a:br>
              <a:rPr lang="en-US" sz="4100" dirty="0">
                <a:solidFill>
                  <a:srgbClr val="FFFFFF"/>
                </a:solidFill>
              </a:rPr>
            </a:br>
            <a:r>
              <a:rPr lang="en-US" sz="4100" dirty="0">
                <a:solidFill>
                  <a:srgbClr val="FFFFFF"/>
                </a:solidFill>
              </a:rPr>
              <a:t>Oriented Questions</a:t>
            </a:r>
          </a:p>
        </p:txBody>
      </p:sp>
      <p:pic>
        <p:nvPicPr>
          <p:cNvPr id="15"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D89409A7-9113-483F-A0AA-50A168A15CE9}"/>
              </a:ext>
            </a:extLst>
          </p:cNvPr>
          <p:cNvGraphicFramePr>
            <a:graphicFrameLocks noGrp="1"/>
          </p:cNvGraphicFramePr>
          <p:nvPr>
            <p:ph idx="1"/>
            <p:extLst>
              <p:ext uri="{D42A27DB-BD31-4B8C-83A1-F6EECF244321}">
                <p14:modId xmlns:p14="http://schemas.microsoft.com/office/powerpoint/2010/main" val="4239256869"/>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969259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53BF-F28F-CF40-BF89-CB547A794442}"/>
              </a:ext>
            </a:extLst>
          </p:cNvPr>
          <p:cNvSpPr>
            <a:spLocks noGrp="1"/>
          </p:cNvSpPr>
          <p:nvPr>
            <p:ph type="title"/>
          </p:nvPr>
        </p:nvSpPr>
        <p:spPr/>
        <p:txBody>
          <a:bodyPr>
            <a:normAutofit fontScale="90000"/>
          </a:bodyPr>
          <a:lstStyle/>
          <a:p>
            <a:r>
              <a:rPr lang="en-US" dirty="0"/>
              <a:t>When it comes to curriculum and instruction</a:t>
            </a:r>
          </a:p>
        </p:txBody>
      </p:sp>
      <p:sp>
        <p:nvSpPr>
          <p:cNvPr id="3" name="Content Placeholder 2">
            <a:extLst>
              <a:ext uri="{FF2B5EF4-FFF2-40B4-BE49-F238E27FC236}">
                <a16:creationId xmlns:a16="http://schemas.microsoft.com/office/drawing/2014/main" id="{ACFB0A02-D224-444D-966B-1236E3A92796}"/>
              </a:ext>
            </a:extLst>
          </p:cNvPr>
          <p:cNvSpPr>
            <a:spLocks noGrp="1"/>
          </p:cNvSpPr>
          <p:nvPr>
            <p:ph sz="half" idx="1"/>
          </p:nvPr>
        </p:nvSpPr>
        <p:spPr>
          <a:xfrm>
            <a:off x="913795" y="2076450"/>
            <a:ext cx="4856841" cy="4552950"/>
          </a:xfrm>
        </p:spPr>
        <p:txBody>
          <a:bodyPr>
            <a:normAutofit/>
          </a:bodyPr>
          <a:lstStyle/>
          <a:p>
            <a:r>
              <a:rPr lang="en-US" sz="2000" b="1" dirty="0">
                <a:solidFill>
                  <a:schemeClr val="accent1">
                    <a:lumMod val="60000"/>
                    <a:lumOff val="40000"/>
                  </a:schemeClr>
                </a:solidFill>
                <a:cs typeface="Arial" panose="020B0604020202020204" pitchFamily="34" charset="0"/>
              </a:rPr>
              <a:t>The Board</a:t>
            </a:r>
          </a:p>
          <a:p>
            <a:pPr lvl="1"/>
            <a:r>
              <a:rPr lang="en-US" dirty="0">
                <a:cs typeface="Arial" panose="020B0604020202020204" pitchFamily="34" charset="0"/>
              </a:rPr>
              <a:t>Establishes an educational vision</a:t>
            </a:r>
          </a:p>
          <a:p>
            <a:pPr lvl="1"/>
            <a:r>
              <a:rPr lang="en-US" dirty="0">
                <a:cs typeface="Arial" panose="020B0604020202020204" pitchFamily="34" charset="0"/>
              </a:rPr>
              <a:t>Adopts or changes programs as necessary or as recommended by superintendent</a:t>
            </a:r>
          </a:p>
          <a:p>
            <a:pPr lvl="1"/>
            <a:r>
              <a:rPr lang="en-US" dirty="0">
                <a:cs typeface="Arial" panose="020B0604020202020204" pitchFamily="34" charset="0"/>
              </a:rPr>
              <a:t>Reviews achievement data and discusses messaging same to community</a:t>
            </a:r>
          </a:p>
          <a:p>
            <a:pPr lvl="1"/>
            <a:r>
              <a:rPr lang="en-US" dirty="0">
                <a:cs typeface="Arial" panose="020B0604020202020204" pitchFamily="34" charset="0"/>
              </a:rPr>
              <a:t>Asks for and utilizes data in key decision-making.</a:t>
            </a:r>
          </a:p>
          <a:p>
            <a:pPr lvl="1"/>
            <a:endParaRPr lang="en-US" sz="1600" dirty="0">
              <a:cs typeface="Arial" panose="020B0604020202020204" pitchFamily="34" charset="0"/>
            </a:endParaRPr>
          </a:p>
        </p:txBody>
      </p:sp>
      <p:sp>
        <p:nvSpPr>
          <p:cNvPr id="4" name="Content Placeholder 3">
            <a:extLst>
              <a:ext uri="{FF2B5EF4-FFF2-40B4-BE49-F238E27FC236}">
                <a16:creationId xmlns:a16="http://schemas.microsoft.com/office/drawing/2014/main" id="{6BA49068-7405-7645-976E-EDA5EBE64129}"/>
              </a:ext>
            </a:extLst>
          </p:cNvPr>
          <p:cNvSpPr>
            <a:spLocks noGrp="1"/>
          </p:cNvSpPr>
          <p:nvPr>
            <p:ph sz="half" idx="2"/>
          </p:nvPr>
        </p:nvSpPr>
        <p:spPr>
          <a:xfrm>
            <a:off x="6410716" y="2076450"/>
            <a:ext cx="4856841" cy="4552949"/>
          </a:xfrm>
        </p:spPr>
        <p:txBody>
          <a:bodyPr>
            <a:normAutofit/>
          </a:bodyPr>
          <a:lstStyle/>
          <a:p>
            <a:r>
              <a:rPr lang="en-US" sz="2000" b="1" dirty="0">
                <a:solidFill>
                  <a:schemeClr val="accent1">
                    <a:lumMod val="60000"/>
                    <a:lumOff val="40000"/>
                  </a:schemeClr>
                </a:solidFill>
                <a:cs typeface="Arial" panose="020B0604020202020204" pitchFamily="34" charset="0"/>
              </a:rPr>
              <a:t>The Superintendent</a:t>
            </a:r>
          </a:p>
          <a:p>
            <a:pPr lvl="1"/>
            <a:r>
              <a:rPr lang="en-US" dirty="0">
                <a:cs typeface="Arial" panose="020B0604020202020204" pitchFamily="34" charset="0"/>
              </a:rPr>
              <a:t>Advises the board on needs of the students and staff</a:t>
            </a:r>
          </a:p>
          <a:p>
            <a:pPr lvl="1"/>
            <a:r>
              <a:rPr lang="en-US" dirty="0">
                <a:cs typeface="Arial" panose="020B0604020202020204" pitchFamily="34" charset="0"/>
              </a:rPr>
              <a:t>Provides leadership and support to staff for continuous improvement</a:t>
            </a:r>
          </a:p>
          <a:p>
            <a:pPr lvl="1"/>
            <a:r>
              <a:rPr lang="en-US" dirty="0">
                <a:cs typeface="Arial" panose="020B0604020202020204" pitchFamily="34" charset="0"/>
              </a:rPr>
              <a:t>Reports to the community on the status of education within the district</a:t>
            </a:r>
          </a:p>
          <a:p>
            <a:pPr lvl="1"/>
            <a:r>
              <a:rPr lang="en-US" dirty="0">
                <a:cs typeface="Arial" panose="020B0604020202020204" pitchFamily="34" charset="0"/>
              </a:rPr>
              <a:t>Assigns all staff to meet instructional requirements</a:t>
            </a:r>
          </a:p>
          <a:p>
            <a:pPr lvl="1"/>
            <a:r>
              <a:rPr lang="en-US" dirty="0">
                <a:cs typeface="Arial" panose="020B0604020202020204" pitchFamily="34" charset="0"/>
              </a:rPr>
              <a:t>Recommends and implements student assessments to the board</a:t>
            </a:r>
          </a:p>
          <a:p>
            <a:pPr lvl="1"/>
            <a:endParaRPr lang="en-US" sz="1600" dirty="0">
              <a:cs typeface="Arial" panose="020B0604020202020204" pitchFamily="34" charset="0"/>
            </a:endParaRPr>
          </a:p>
        </p:txBody>
      </p:sp>
    </p:spTree>
    <p:extLst>
      <p:ext uri="{BB962C8B-B14F-4D97-AF65-F5344CB8AC3E}">
        <p14:creationId xmlns:p14="http://schemas.microsoft.com/office/powerpoint/2010/main" val="395973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53BF-F28F-CF40-BF89-CB547A794442}"/>
              </a:ext>
            </a:extLst>
          </p:cNvPr>
          <p:cNvSpPr>
            <a:spLocks noGrp="1"/>
          </p:cNvSpPr>
          <p:nvPr>
            <p:ph type="title"/>
          </p:nvPr>
        </p:nvSpPr>
        <p:spPr/>
        <p:txBody>
          <a:bodyPr/>
          <a:lstStyle/>
          <a:p>
            <a:r>
              <a:rPr lang="en-US" dirty="0"/>
              <a:t>When it comes to personnel</a:t>
            </a:r>
          </a:p>
        </p:txBody>
      </p:sp>
      <p:sp>
        <p:nvSpPr>
          <p:cNvPr id="3" name="Content Placeholder 2">
            <a:extLst>
              <a:ext uri="{FF2B5EF4-FFF2-40B4-BE49-F238E27FC236}">
                <a16:creationId xmlns:a16="http://schemas.microsoft.com/office/drawing/2014/main" id="{ACFB0A02-D224-444D-966B-1236E3A92796}"/>
              </a:ext>
            </a:extLst>
          </p:cNvPr>
          <p:cNvSpPr>
            <a:spLocks noGrp="1"/>
          </p:cNvSpPr>
          <p:nvPr>
            <p:ph sz="half" idx="1"/>
          </p:nvPr>
        </p:nvSpPr>
        <p:spPr>
          <a:xfrm>
            <a:off x="913795" y="2076450"/>
            <a:ext cx="5182205" cy="4340679"/>
          </a:xfrm>
        </p:spPr>
        <p:txBody>
          <a:bodyPr>
            <a:normAutofit fontScale="62500" lnSpcReduction="20000"/>
          </a:bodyPr>
          <a:lstStyle/>
          <a:p>
            <a:r>
              <a:rPr lang="en-US" sz="3200" b="1" dirty="0">
                <a:solidFill>
                  <a:schemeClr val="accent1">
                    <a:lumMod val="60000"/>
                    <a:lumOff val="40000"/>
                  </a:schemeClr>
                </a:solidFill>
                <a:cs typeface="Arial" panose="020B0604020202020204" pitchFamily="34" charset="0"/>
              </a:rPr>
              <a:t>The Board</a:t>
            </a:r>
          </a:p>
          <a:p>
            <a:pPr lvl="1"/>
            <a:r>
              <a:rPr lang="en-US" sz="3200" dirty="0">
                <a:cs typeface="Arial" panose="020B0604020202020204" pitchFamily="34" charset="0"/>
              </a:rPr>
              <a:t>Employs certificated staff based on the recommendation of the superintendent</a:t>
            </a:r>
          </a:p>
          <a:p>
            <a:pPr lvl="1"/>
            <a:r>
              <a:rPr lang="en-US" sz="3200" dirty="0">
                <a:cs typeface="Arial" panose="020B0604020202020204" pitchFamily="34" charset="0"/>
              </a:rPr>
              <a:t>Approves criteria to be used in hiring</a:t>
            </a:r>
          </a:p>
          <a:p>
            <a:pPr lvl="1"/>
            <a:r>
              <a:rPr lang="en-US" sz="3200" dirty="0">
                <a:cs typeface="Arial" panose="020B0604020202020204" pitchFamily="34" charset="0"/>
              </a:rPr>
              <a:t>Adopts policies for personnel management</a:t>
            </a:r>
          </a:p>
          <a:p>
            <a:pPr lvl="1"/>
            <a:r>
              <a:rPr lang="en-US" sz="3200" dirty="0">
                <a:cs typeface="Arial" panose="020B0604020202020204" pitchFamily="34" charset="0"/>
              </a:rPr>
              <a:t>Receives and acts on personnel recommendations from the superintendent</a:t>
            </a:r>
          </a:p>
          <a:p>
            <a:pPr lvl="1"/>
            <a:r>
              <a:rPr lang="en-US" sz="3200" dirty="0">
                <a:cs typeface="Arial" panose="020B0604020202020204" pitchFamily="34" charset="0"/>
              </a:rPr>
              <a:t>Conducts an annual evaluation of the superintendent and treasurer.</a:t>
            </a:r>
          </a:p>
          <a:p>
            <a:pPr lvl="1"/>
            <a:endParaRPr lang="en-US" sz="1600" dirty="0">
              <a:cs typeface="Arial" panose="020B0604020202020204" pitchFamily="34" charset="0"/>
            </a:endParaRPr>
          </a:p>
        </p:txBody>
      </p:sp>
      <p:sp>
        <p:nvSpPr>
          <p:cNvPr id="4" name="Content Placeholder 3">
            <a:extLst>
              <a:ext uri="{FF2B5EF4-FFF2-40B4-BE49-F238E27FC236}">
                <a16:creationId xmlns:a16="http://schemas.microsoft.com/office/drawing/2014/main" id="{6BA49068-7405-7645-976E-EDA5EBE64129}"/>
              </a:ext>
            </a:extLst>
          </p:cNvPr>
          <p:cNvSpPr>
            <a:spLocks noGrp="1"/>
          </p:cNvSpPr>
          <p:nvPr>
            <p:ph sz="half" idx="2"/>
          </p:nvPr>
        </p:nvSpPr>
        <p:spPr>
          <a:xfrm>
            <a:off x="6421364" y="2076450"/>
            <a:ext cx="5433179" cy="4488087"/>
          </a:xfrm>
        </p:spPr>
        <p:txBody>
          <a:bodyPr>
            <a:normAutofit fontScale="62500" lnSpcReduction="20000"/>
          </a:bodyPr>
          <a:lstStyle/>
          <a:p>
            <a:r>
              <a:rPr lang="en-US" sz="3200" b="1" dirty="0">
                <a:solidFill>
                  <a:schemeClr val="accent1">
                    <a:lumMod val="60000"/>
                    <a:lumOff val="40000"/>
                  </a:schemeClr>
                </a:solidFill>
                <a:cs typeface="Arial" panose="020B0604020202020204" pitchFamily="34" charset="0"/>
              </a:rPr>
              <a:t>The Superintendent</a:t>
            </a:r>
          </a:p>
          <a:p>
            <a:pPr lvl="1"/>
            <a:r>
              <a:rPr lang="en-US" sz="3200" dirty="0">
                <a:cs typeface="Arial" panose="020B0604020202020204" pitchFamily="34" charset="0"/>
              </a:rPr>
              <a:t>Recommends to the board the employment, transfer, promotion or dismissal of all staff.</a:t>
            </a:r>
          </a:p>
          <a:p>
            <a:pPr lvl="1"/>
            <a:r>
              <a:rPr lang="en-US" sz="3200" dirty="0">
                <a:cs typeface="Arial" panose="020B0604020202020204" pitchFamily="34" charset="0"/>
              </a:rPr>
              <a:t>Responsible for good supervision practices for all staff within the district.</a:t>
            </a:r>
          </a:p>
          <a:p>
            <a:pPr lvl="1"/>
            <a:r>
              <a:rPr lang="en-US" sz="3200" dirty="0">
                <a:cs typeface="Arial" panose="020B0604020202020204" pitchFamily="34" charset="0"/>
              </a:rPr>
              <a:t>Establishes procedures for quality recruitment of staff</a:t>
            </a:r>
          </a:p>
          <a:p>
            <a:pPr lvl="1"/>
            <a:r>
              <a:rPr lang="en-US" sz="3200" dirty="0">
                <a:cs typeface="Arial" panose="020B0604020202020204" pitchFamily="34" charset="0"/>
              </a:rPr>
              <a:t>Serves as the board’s liaison with staff.  Notifies staff of board action.</a:t>
            </a:r>
          </a:p>
          <a:p>
            <a:pPr lvl="1"/>
            <a:r>
              <a:rPr lang="en-US" sz="3200" dirty="0">
                <a:cs typeface="Arial" panose="020B0604020202020204" pitchFamily="34" charset="0"/>
              </a:rPr>
              <a:t>Develops with the board and staff a systematic plan for all staff evaluations.</a:t>
            </a:r>
          </a:p>
          <a:p>
            <a:pPr lvl="1"/>
            <a:endParaRPr lang="en-US" sz="1600" dirty="0">
              <a:cs typeface="Arial" panose="020B0604020202020204" pitchFamily="34" charset="0"/>
            </a:endParaRPr>
          </a:p>
          <a:p>
            <a:pPr lvl="1"/>
            <a:endParaRPr lang="en-US" sz="1600" dirty="0">
              <a:cs typeface="Arial" panose="020B0604020202020204" pitchFamily="34" charset="0"/>
            </a:endParaRPr>
          </a:p>
        </p:txBody>
      </p:sp>
    </p:spTree>
    <p:extLst>
      <p:ext uri="{BB962C8B-B14F-4D97-AF65-F5344CB8AC3E}">
        <p14:creationId xmlns:p14="http://schemas.microsoft.com/office/powerpoint/2010/main" val="297179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53BF-F28F-CF40-BF89-CB547A794442}"/>
              </a:ext>
            </a:extLst>
          </p:cNvPr>
          <p:cNvSpPr>
            <a:spLocks noGrp="1"/>
          </p:cNvSpPr>
          <p:nvPr>
            <p:ph type="title"/>
          </p:nvPr>
        </p:nvSpPr>
        <p:spPr>
          <a:xfrm>
            <a:off x="919119" y="237744"/>
            <a:ext cx="10353762" cy="1261872"/>
          </a:xfrm>
        </p:spPr>
        <p:txBody>
          <a:bodyPr>
            <a:normAutofit fontScale="90000"/>
          </a:bodyPr>
          <a:lstStyle/>
          <a:p>
            <a:r>
              <a:rPr lang="en-US" dirty="0"/>
              <a:t>When it comes to budgets and finance</a:t>
            </a:r>
          </a:p>
        </p:txBody>
      </p:sp>
      <p:sp>
        <p:nvSpPr>
          <p:cNvPr id="3" name="Content Placeholder 2">
            <a:extLst>
              <a:ext uri="{FF2B5EF4-FFF2-40B4-BE49-F238E27FC236}">
                <a16:creationId xmlns:a16="http://schemas.microsoft.com/office/drawing/2014/main" id="{ACFB0A02-D224-444D-966B-1236E3A92796}"/>
              </a:ext>
            </a:extLst>
          </p:cNvPr>
          <p:cNvSpPr>
            <a:spLocks noGrp="1"/>
          </p:cNvSpPr>
          <p:nvPr>
            <p:ph sz="half" idx="1"/>
          </p:nvPr>
        </p:nvSpPr>
        <p:spPr>
          <a:xfrm>
            <a:off x="586154" y="2145323"/>
            <a:ext cx="5624205" cy="3843997"/>
          </a:xfrm>
        </p:spPr>
        <p:txBody>
          <a:bodyPr>
            <a:normAutofit/>
          </a:bodyPr>
          <a:lstStyle/>
          <a:p>
            <a:r>
              <a:rPr lang="en-US" sz="1800" b="1" dirty="0">
                <a:solidFill>
                  <a:schemeClr val="accent1">
                    <a:lumMod val="60000"/>
                    <a:lumOff val="40000"/>
                  </a:schemeClr>
                </a:solidFill>
                <a:cs typeface="Arial" panose="020B0604020202020204" pitchFamily="34" charset="0"/>
              </a:rPr>
              <a:t>The Board</a:t>
            </a:r>
          </a:p>
          <a:p>
            <a:pPr lvl="1"/>
            <a:r>
              <a:rPr lang="en-US" sz="1800" dirty="0">
                <a:cs typeface="Arial" panose="020B0604020202020204" pitchFamily="34" charset="0"/>
              </a:rPr>
              <a:t>Establishes priorities for the fiscal management of the district.</a:t>
            </a:r>
          </a:p>
          <a:p>
            <a:pPr lvl="1"/>
            <a:r>
              <a:rPr lang="en-US" sz="1800" dirty="0">
                <a:cs typeface="Arial" panose="020B0604020202020204" pitchFamily="34" charset="0"/>
              </a:rPr>
              <a:t>Approves, adopts and monitors the annual budget.</a:t>
            </a:r>
          </a:p>
          <a:p>
            <a:pPr lvl="1"/>
            <a:r>
              <a:rPr lang="en-US" sz="1800" dirty="0">
                <a:cs typeface="Arial" panose="020B0604020202020204" pitchFamily="34" charset="0"/>
              </a:rPr>
              <a:t>Provides leadership in securing community support for resources.</a:t>
            </a:r>
          </a:p>
          <a:p>
            <a:pPr lvl="1"/>
            <a:r>
              <a:rPr lang="en-US" sz="1800" dirty="0">
                <a:cs typeface="Arial" panose="020B0604020202020204" pitchFamily="34" charset="0"/>
              </a:rPr>
              <a:t>Reviews and approves pertinent contracts.</a:t>
            </a:r>
          </a:p>
          <a:p>
            <a:pPr lvl="1"/>
            <a:r>
              <a:rPr lang="en-US" sz="1800" dirty="0">
                <a:cs typeface="Arial" panose="020B0604020202020204" pitchFamily="34" charset="0"/>
              </a:rPr>
              <a:t>Reviews annual audit reports and makes appropriate adjustments.</a:t>
            </a:r>
          </a:p>
          <a:p>
            <a:pPr lvl="1"/>
            <a:endParaRPr lang="en-US" sz="1600" dirty="0">
              <a:cs typeface="Arial" panose="020B0604020202020204" pitchFamily="34" charset="0"/>
            </a:endParaRPr>
          </a:p>
        </p:txBody>
      </p:sp>
      <p:sp>
        <p:nvSpPr>
          <p:cNvPr id="4" name="Content Placeholder 3">
            <a:extLst>
              <a:ext uri="{FF2B5EF4-FFF2-40B4-BE49-F238E27FC236}">
                <a16:creationId xmlns:a16="http://schemas.microsoft.com/office/drawing/2014/main" id="{6BA49068-7405-7645-976E-EDA5EBE64129}"/>
              </a:ext>
            </a:extLst>
          </p:cNvPr>
          <p:cNvSpPr>
            <a:spLocks noGrp="1"/>
          </p:cNvSpPr>
          <p:nvPr>
            <p:ph sz="half" idx="2"/>
          </p:nvPr>
        </p:nvSpPr>
        <p:spPr>
          <a:xfrm>
            <a:off x="7160301" y="1711568"/>
            <a:ext cx="4633113" cy="4277751"/>
          </a:xfrm>
        </p:spPr>
        <p:txBody>
          <a:bodyPr>
            <a:normAutofit/>
          </a:bodyPr>
          <a:lstStyle/>
          <a:p>
            <a:r>
              <a:rPr lang="en-US" sz="1800" b="1" dirty="0">
                <a:solidFill>
                  <a:schemeClr val="accent1">
                    <a:lumMod val="60000"/>
                    <a:lumOff val="40000"/>
                  </a:schemeClr>
                </a:solidFill>
                <a:cs typeface="Arial" panose="020B0604020202020204" pitchFamily="34" charset="0"/>
              </a:rPr>
              <a:t>The Treasurer</a:t>
            </a:r>
          </a:p>
          <a:p>
            <a:pPr lvl="1"/>
            <a:r>
              <a:rPr lang="en-US" sz="1800" dirty="0">
                <a:cs typeface="Arial" panose="020B0604020202020204" pitchFamily="34" charset="0"/>
              </a:rPr>
              <a:t>Is the district’s budget officer.</a:t>
            </a:r>
          </a:p>
          <a:p>
            <a:pPr lvl="1"/>
            <a:r>
              <a:rPr lang="en-US" sz="1800" dirty="0">
                <a:cs typeface="Arial" panose="020B0604020202020204" pitchFamily="34" charset="0"/>
              </a:rPr>
              <a:t>Prepares a detailed budget based on the board’s priorities and parameters and presents it for approval.</a:t>
            </a:r>
          </a:p>
          <a:p>
            <a:pPr lvl="1"/>
            <a:r>
              <a:rPr lang="en-US" sz="1800" dirty="0">
                <a:cs typeface="Arial" panose="020B0604020202020204" pitchFamily="34" charset="0"/>
              </a:rPr>
              <a:t>Provides rationale for budgets to maintain community support.</a:t>
            </a:r>
          </a:p>
          <a:p>
            <a:pPr lvl="1"/>
            <a:r>
              <a:rPr lang="en-US" sz="1800" dirty="0">
                <a:cs typeface="Arial" panose="020B0604020202020204" pitchFamily="34" charset="0"/>
              </a:rPr>
              <a:t>Oversees monthly financial report and presentation.</a:t>
            </a:r>
          </a:p>
          <a:p>
            <a:pPr lvl="1"/>
            <a:r>
              <a:rPr lang="en-US" sz="1800" dirty="0">
                <a:cs typeface="Arial" panose="020B0604020202020204" pitchFamily="34" charset="0"/>
              </a:rPr>
              <a:t>Acts as a financial and legislative resource to the board.</a:t>
            </a:r>
          </a:p>
          <a:p>
            <a:pPr lvl="1"/>
            <a:endParaRPr lang="en-US" sz="1600" dirty="0">
              <a:cs typeface="Arial" panose="020B0604020202020204" pitchFamily="34" charset="0"/>
            </a:endParaRPr>
          </a:p>
        </p:txBody>
      </p:sp>
    </p:spTree>
    <p:extLst>
      <p:ext uri="{BB962C8B-B14F-4D97-AF65-F5344CB8AC3E}">
        <p14:creationId xmlns:p14="http://schemas.microsoft.com/office/powerpoint/2010/main" val="374306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53BF-F28F-CF40-BF89-CB547A794442}"/>
              </a:ext>
            </a:extLst>
          </p:cNvPr>
          <p:cNvSpPr>
            <a:spLocks noGrp="1"/>
          </p:cNvSpPr>
          <p:nvPr>
            <p:ph type="title"/>
          </p:nvPr>
        </p:nvSpPr>
        <p:spPr>
          <a:xfrm>
            <a:off x="919119" y="143959"/>
            <a:ext cx="10353762" cy="1261872"/>
          </a:xfrm>
        </p:spPr>
        <p:txBody>
          <a:bodyPr>
            <a:normAutofit fontScale="90000"/>
          </a:bodyPr>
          <a:lstStyle/>
          <a:p>
            <a:r>
              <a:rPr lang="en-US" dirty="0"/>
              <a:t>When it comes to collective bargaining</a:t>
            </a:r>
          </a:p>
        </p:txBody>
      </p:sp>
      <p:sp>
        <p:nvSpPr>
          <p:cNvPr id="3" name="Content Placeholder 2">
            <a:extLst>
              <a:ext uri="{FF2B5EF4-FFF2-40B4-BE49-F238E27FC236}">
                <a16:creationId xmlns:a16="http://schemas.microsoft.com/office/drawing/2014/main" id="{ACFB0A02-D224-444D-966B-1236E3A92796}"/>
              </a:ext>
            </a:extLst>
          </p:cNvPr>
          <p:cNvSpPr>
            <a:spLocks noGrp="1"/>
          </p:cNvSpPr>
          <p:nvPr>
            <p:ph sz="half" idx="1"/>
          </p:nvPr>
        </p:nvSpPr>
        <p:spPr>
          <a:xfrm>
            <a:off x="574432" y="1405830"/>
            <a:ext cx="5427784" cy="4583489"/>
          </a:xfrm>
        </p:spPr>
        <p:txBody>
          <a:bodyPr>
            <a:normAutofit/>
          </a:bodyPr>
          <a:lstStyle/>
          <a:p>
            <a:r>
              <a:rPr lang="en-US" sz="2000" b="1" dirty="0">
                <a:solidFill>
                  <a:schemeClr val="accent1">
                    <a:lumMod val="60000"/>
                    <a:lumOff val="40000"/>
                  </a:schemeClr>
                </a:solidFill>
                <a:cs typeface="Arial" panose="020B0604020202020204" pitchFamily="34" charset="0"/>
              </a:rPr>
              <a:t>The Board</a:t>
            </a:r>
          </a:p>
          <a:p>
            <a:pPr lvl="1"/>
            <a:r>
              <a:rPr lang="en-US" dirty="0">
                <a:cs typeface="Arial" panose="020B0604020202020204" pitchFamily="34" charset="0"/>
              </a:rPr>
              <a:t>Officially recognizes the district’s bargaining units.</a:t>
            </a:r>
          </a:p>
          <a:p>
            <a:pPr lvl="1"/>
            <a:r>
              <a:rPr lang="en-US" dirty="0">
                <a:cs typeface="Arial" panose="020B0604020202020204" pitchFamily="34" charset="0"/>
              </a:rPr>
              <a:t>Determines district priorities to be presented during negotiations.</a:t>
            </a:r>
          </a:p>
          <a:p>
            <a:pPr lvl="1"/>
            <a:r>
              <a:rPr lang="en-US" dirty="0">
                <a:cs typeface="Arial" panose="020B0604020202020204" pitchFamily="34" charset="0"/>
              </a:rPr>
              <a:t>Establishes guidelines and criteria for the negotiations process.</a:t>
            </a:r>
          </a:p>
          <a:p>
            <a:pPr lvl="1"/>
            <a:r>
              <a:rPr lang="en-US" dirty="0">
                <a:cs typeface="Arial" panose="020B0604020202020204" pitchFamily="34" charset="0"/>
              </a:rPr>
              <a:t>Selects negotiator or team for the district.</a:t>
            </a:r>
          </a:p>
          <a:p>
            <a:pPr lvl="1"/>
            <a:r>
              <a:rPr lang="en-US" dirty="0">
                <a:cs typeface="Arial" panose="020B0604020202020204" pitchFamily="34" charset="0"/>
              </a:rPr>
              <a:t>Approves all contracts.</a:t>
            </a:r>
          </a:p>
          <a:p>
            <a:pPr lvl="1"/>
            <a:endParaRPr lang="en-US" sz="1600" dirty="0">
              <a:cs typeface="Arial" panose="020B0604020202020204" pitchFamily="34" charset="0"/>
            </a:endParaRPr>
          </a:p>
        </p:txBody>
      </p:sp>
      <p:sp>
        <p:nvSpPr>
          <p:cNvPr id="4" name="Content Placeholder 3">
            <a:extLst>
              <a:ext uri="{FF2B5EF4-FFF2-40B4-BE49-F238E27FC236}">
                <a16:creationId xmlns:a16="http://schemas.microsoft.com/office/drawing/2014/main" id="{6BA49068-7405-7645-976E-EDA5EBE64129}"/>
              </a:ext>
            </a:extLst>
          </p:cNvPr>
          <p:cNvSpPr>
            <a:spLocks noGrp="1"/>
          </p:cNvSpPr>
          <p:nvPr>
            <p:ph sz="half" idx="2"/>
          </p:nvPr>
        </p:nvSpPr>
        <p:spPr>
          <a:xfrm>
            <a:off x="6346903" y="1405830"/>
            <a:ext cx="4801743" cy="5120640"/>
          </a:xfrm>
        </p:spPr>
        <p:txBody>
          <a:bodyPr>
            <a:normAutofit/>
          </a:bodyPr>
          <a:lstStyle/>
          <a:p>
            <a:r>
              <a:rPr lang="en-US" sz="2000" b="1" dirty="0">
                <a:solidFill>
                  <a:schemeClr val="accent1">
                    <a:lumMod val="60000"/>
                    <a:lumOff val="40000"/>
                  </a:schemeClr>
                </a:solidFill>
                <a:cs typeface="Arial" panose="020B0604020202020204" pitchFamily="34" charset="0"/>
              </a:rPr>
              <a:t>The Superintendent</a:t>
            </a:r>
          </a:p>
          <a:p>
            <a:pPr lvl="1"/>
            <a:r>
              <a:rPr lang="en-US" dirty="0">
                <a:cs typeface="Arial" panose="020B0604020202020204" pitchFamily="34" charset="0"/>
              </a:rPr>
              <a:t>Acts in a support role for the board</a:t>
            </a:r>
          </a:p>
          <a:p>
            <a:pPr lvl="1"/>
            <a:r>
              <a:rPr lang="en-US" dirty="0">
                <a:cs typeface="Arial" panose="020B0604020202020204" pitchFamily="34" charset="0"/>
              </a:rPr>
              <a:t>Serves as key advisor to or member of the negotiating team.</a:t>
            </a:r>
          </a:p>
          <a:p>
            <a:pPr lvl="1"/>
            <a:r>
              <a:rPr lang="en-US" dirty="0">
                <a:cs typeface="Arial" panose="020B0604020202020204" pitchFamily="34" charset="0"/>
              </a:rPr>
              <a:t>Provides recommendations to the board on behalf of the district.</a:t>
            </a:r>
          </a:p>
          <a:p>
            <a:pPr lvl="1"/>
            <a:r>
              <a:rPr lang="en-US" dirty="0">
                <a:cs typeface="Arial" panose="020B0604020202020204" pitchFamily="34" charset="0"/>
              </a:rPr>
              <a:t>Administers and ensures compliance of all contracts.</a:t>
            </a:r>
          </a:p>
          <a:p>
            <a:pPr lvl="1"/>
            <a:endParaRPr lang="en-US" sz="1600" dirty="0">
              <a:cs typeface="Arial" panose="020B0604020202020204" pitchFamily="34" charset="0"/>
            </a:endParaRPr>
          </a:p>
        </p:txBody>
      </p:sp>
    </p:spTree>
    <p:extLst>
      <p:ext uri="{BB962C8B-B14F-4D97-AF65-F5344CB8AC3E}">
        <p14:creationId xmlns:p14="http://schemas.microsoft.com/office/powerpoint/2010/main" val="385939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E93E-02F4-174C-B889-A7D7BD876A9E}"/>
              </a:ext>
            </a:extLst>
          </p:cNvPr>
          <p:cNvSpPr>
            <a:spLocks noGrp="1"/>
          </p:cNvSpPr>
          <p:nvPr>
            <p:ph type="title"/>
          </p:nvPr>
        </p:nvSpPr>
        <p:spPr>
          <a:xfrm>
            <a:off x="633743" y="609599"/>
            <a:ext cx="3413156" cy="5273675"/>
          </a:xfrm>
        </p:spPr>
        <p:txBody>
          <a:bodyPr>
            <a:normAutofit/>
          </a:bodyPr>
          <a:lstStyle/>
          <a:p>
            <a:r>
              <a:rPr lang="en-US" dirty="0"/>
              <a:t>Positive Board Meeting Practices for </a:t>
            </a:r>
            <a:r>
              <a:rPr lang="en-US" b="1" dirty="0">
                <a:solidFill>
                  <a:srgbClr val="ED8D25"/>
                </a:solidFill>
              </a:rPr>
              <a:t>Galion City</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355C77C9-F427-4F4A-8324-2EAD6C19F52C}"/>
              </a:ext>
            </a:extLst>
          </p:cNvPr>
          <p:cNvGraphicFramePr>
            <a:graphicFrameLocks noGrp="1"/>
          </p:cNvGraphicFramePr>
          <p:nvPr>
            <p:ph idx="1"/>
            <p:extLst>
              <p:ext uri="{D42A27DB-BD31-4B8C-83A1-F6EECF244321}">
                <p14:modId xmlns:p14="http://schemas.microsoft.com/office/powerpoint/2010/main" val="129268379"/>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141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9BE7-A45F-5F40-9A1E-C04E6AAE68BB}"/>
              </a:ext>
            </a:extLst>
          </p:cNvPr>
          <p:cNvSpPr>
            <a:spLocks noGrp="1"/>
          </p:cNvSpPr>
          <p:nvPr>
            <p:ph type="title"/>
          </p:nvPr>
        </p:nvSpPr>
        <p:spPr/>
        <p:txBody>
          <a:bodyPr/>
          <a:lstStyle/>
          <a:p>
            <a:r>
              <a:rPr lang="en-US" dirty="0"/>
              <a:t>Ohio’s Typical Board Member</a:t>
            </a:r>
          </a:p>
        </p:txBody>
      </p:sp>
      <p:sp>
        <p:nvSpPr>
          <p:cNvPr id="3" name="Content Placeholder 2">
            <a:extLst>
              <a:ext uri="{FF2B5EF4-FFF2-40B4-BE49-F238E27FC236}">
                <a16:creationId xmlns:a16="http://schemas.microsoft.com/office/drawing/2014/main" id="{7113AC3B-7F55-1444-BB85-9D7259210CF6}"/>
              </a:ext>
            </a:extLst>
          </p:cNvPr>
          <p:cNvSpPr>
            <a:spLocks noGrp="1"/>
          </p:cNvSpPr>
          <p:nvPr>
            <p:ph sz="half" idx="1"/>
          </p:nvPr>
        </p:nvSpPr>
        <p:spPr/>
        <p:txBody>
          <a:bodyPr/>
          <a:lstStyle/>
          <a:p>
            <a:pPr lvl="1">
              <a:lnSpc>
                <a:spcPct val="120000"/>
              </a:lnSpc>
              <a:buClr>
                <a:srgbClr val="FF0000"/>
              </a:buClr>
              <a:buFont typeface="Zapf Dingbats" charset="0"/>
              <a:buChar char="l"/>
            </a:pPr>
            <a:r>
              <a:rPr lang="en-US" dirty="0">
                <a:latin typeface="Century Gothic" charset="0"/>
              </a:rPr>
              <a:t>65% male</a:t>
            </a:r>
          </a:p>
          <a:p>
            <a:pPr lvl="1">
              <a:lnSpc>
                <a:spcPct val="120000"/>
              </a:lnSpc>
              <a:buClr>
                <a:srgbClr val="FF0000"/>
              </a:buClr>
              <a:buFont typeface="Zapf Dingbats" charset="0"/>
              <a:buChar char="l"/>
            </a:pPr>
            <a:r>
              <a:rPr lang="en-US" dirty="0">
                <a:latin typeface="Century Gothic" charset="0"/>
              </a:rPr>
              <a:t>94% Caucasian</a:t>
            </a:r>
          </a:p>
          <a:p>
            <a:pPr lvl="1">
              <a:lnSpc>
                <a:spcPct val="120000"/>
              </a:lnSpc>
              <a:buClr>
                <a:srgbClr val="FF0000"/>
              </a:buClr>
              <a:buFont typeface="Zapf Dingbats" charset="0"/>
              <a:buChar char="l"/>
            </a:pPr>
            <a:r>
              <a:rPr lang="en-US" dirty="0">
                <a:latin typeface="Century Gothic" charset="0"/>
              </a:rPr>
              <a:t>Only 25% under age 45 </a:t>
            </a:r>
          </a:p>
          <a:p>
            <a:pPr lvl="1">
              <a:lnSpc>
                <a:spcPct val="120000"/>
              </a:lnSpc>
              <a:buClr>
                <a:srgbClr val="FF0000"/>
              </a:buClr>
              <a:buFont typeface="Zapf Dingbats" charset="0"/>
              <a:buChar char="l"/>
            </a:pPr>
            <a:r>
              <a:rPr lang="en-US" dirty="0">
                <a:latin typeface="Century Gothic" charset="0"/>
              </a:rPr>
              <a:t>50% have school-aged children</a:t>
            </a:r>
          </a:p>
          <a:p>
            <a:pPr lvl="1">
              <a:lnSpc>
                <a:spcPct val="120000"/>
              </a:lnSpc>
              <a:buClr>
                <a:srgbClr val="FF0000"/>
              </a:buClr>
              <a:buFont typeface="Zapf Dingbats" charset="0"/>
              <a:buChar char="l"/>
            </a:pPr>
            <a:r>
              <a:rPr lang="en-US" dirty="0">
                <a:latin typeface="Century Gothic" charset="0"/>
              </a:rPr>
              <a:t>2% send to private schools</a:t>
            </a:r>
          </a:p>
          <a:p>
            <a:pPr lvl="1">
              <a:lnSpc>
                <a:spcPct val="120000"/>
              </a:lnSpc>
              <a:buClr>
                <a:srgbClr val="FF0000"/>
              </a:buClr>
              <a:buFont typeface="Zapf Dingbats" charset="0"/>
              <a:buChar char="l"/>
            </a:pPr>
            <a:r>
              <a:rPr lang="en-US" dirty="0">
                <a:latin typeface="Century Gothic" charset="0"/>
              </a:rPr>
              <a:t>Nearly 50% in their first term</a:t>
            </a:r>
            <a:endParaRPr lang="en-US" sz="2400" dirty="0">
              <a:latin typeface="Century Gothic" charset="0"/>
            </a:endParaRPr>
          </a:p>
          <a:p>
            <a:endParaRPr lang="en-US" dirty="0"/>
          </a:p>
        </p:txBody>
      </p:sp>
      <p:pic>
        <p:nvPicPr>
          <p:cNvPr id="5" name="Content Placeholder 4">
            <a:extLst>
              <a:ext uri="{FF2B5EF4-FFF2-40B4-BE49-F238E27FC236}">
                <a16:creationId xmlns:a16="http://schemas.microsoft.com/office/drawing/2014/main" id="{11B0119B-B2D9-E644-AB01-85171A5C6083}"/>
              </a:ext>
            </a:extLst>
          </p:cNvPr>
          <p:cNvPicPr>
            <a:picLocks noGrp="1" noChangeAspect="1"/>
          </p:cNvPicPr>
          <p:nvPr>
            <p:ph sz="half" idx="2"/>
          </p:nvPr>
        </p:nvPicPr>
        <p:blipFill>
          <a:blip r:embed="rId2"/>
          <a:stretch>
            <a:fillRect/>
          </a:stretch>
        </p:blipFill>
        <p:spPr>
          <a:xfrm>
            <a:off x="7160990" y="2076450"/>
            <a:ext cx="3356420" cy="3622675"/>
          </a:xfrm>
          <a:prstGeom prst="rect">
            <a:avLst/>
          </a:prstGeom>
        </p:spPr>
      </p:pic>
    </p:spTree>
    <p:extLst>
      <p:ext uri="{BB962C8B-B14F-4D97-AF65-F5344CB8AC3E}">
        <p14:creationId xmlns:p14="http://schemas.microsoft.com/office/powerpoint/2010/main" val="1097555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67CB88-B286-5B4D-B568-20B4A7D7FA1D}"/>
              </a:ext>
            </a:extLst>
          </p:cNvPr>
          <p:cNvSpPr>
            <a:spLocks noGrp="1"/>
          </p:cNvSpPr>
          <p:nvPr>
            <p:ph type="title"/>
          </p:nvPr>
        </p:nvSpPr>
        <p:spPr>
          <a:xfrm>
            <a:off x="913795" y="609600"/>
            <a:ext cx="10353762" cy="1257300"/>
          </a:xfrm>
        </p:spPr>
        <p:txBody>
          <a:bodyPr>
            <a:normAutofit/>
          </a:bodyPr>
          <a:lstStyle/>
          <a:p>
            <a:r>
              <a:rPr lang="en-US" sz="4100" dirty="0">
                <a:solidFill>
                  <a:srgbClr val="FFFFFF"/>
                </a:solidFill>
                <a:cs typeface="Arial" panose="020B0604020202020204" pitchFamily="34" charset="0"/>
              </a:rPr>
              <a:t>Top Five Best Communication Practices for Board Members</a:t>
            </a:r>
          </a:p>
        </p:txBody>
      </p:sp>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E12514FE-3E60-458C-9C67-7F8D68B9ED6D}"/>
              </a:ext>
            </a:extLst>
          </p:cNvPr>
          <p:cNvGraphicFramePr>
            <a:graphicFrameLocks noGrp="1"/>
          </p:cNvGraphicFramePr>
          <p:nvPr>
            <p:ph idx="1"/>
            <p:extLst>
              <p:ext uri="{D42A27DB-BD31-4B8C-83A1-F6EECF244321}">
                <p14:modId xmlns:p14="http://schemas.microsoft.com/office/powerpoint/2010/main" val="713865167"/>
              </p:ext>
            </p:extLst>
          </p:nvPr>
        </p:nvGraphicFramePr>
        <p:xfrm>
          <a:off x="914400" y="2108723"/>
          <a:ext cx="10353675" cy="4471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30735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BFFB7-8F3A-3F47-A0C8-E6D15086609F}"/>
              </a:ext>
            </a:extLst>
          </p:cNvPr>
          <p:cNvSpPr>
            <a:spLocks noGrp="1"/>
          </p:cNvSpPr>
          <p:nvPr>
            <p:ph type="title"/>
          </p:nvPr>
        </p:nvSpPr>
        <p:spPr>
          <a:xfrm>
            <a:off x="983370" y="381498"/>
            <a:ext cx="3382638" cy="1370605"/>
          </a:xfrm>
        </p:spPr>
        <p:txBody>
          <a:bodyPr>
            <a:normAutofit/>
          </a:bodyPr>
          <a:lstStyle/>
          <a:p>
            <a:pPr algn="l"/>
            <a:r>
              <a:rPr lang="en-US" sz="3000" dirty="0"/>
              <a:t>Best Practices for Evaluation</a:t>
            </a:r>
          </a:p>
        </p:txBody>
      </p:sp>
      <p:sp>
        <p:nvSpPr>
          <p:cNvPr id="5126" name="Content Placeholder 5125">
            <a:extLst>
              <a:ext uri="{FF2B5EF4-FFF2-40B4-BE49-F238E27FC236}">
                <a16:creationId xmlns:a16="http://schemas.microsoft.com/office/drawing/2014/main" id="{4CBD69D5-BEDF-4763-9195-86FE3AED68C8}"/>
              </a:ext>
            </a:extLst>
          </p:cNvPr>
          <p:cNvSpPr>
            <a:spLocks noGrp="1"/>
          </p:cNvSpPr>
          <p:nvPr>
            <p:ph idx="1"/>
          </p:nvPr>
        </p:nvSpPr>
        <p:spPr>
          <a:xfrm>
            <a:off x="913796" y="1752103"/>
            <a:ext cx="3358084" cy="3544046"/>
          </a:xfrm>
        </p:spPr>
        <p:txBody>
          <a:bodyPr>
            <a:noAutofit/>
          </a:bodyPr>
          <a:lstStyle/>
          <a:p>
            <a:pPr marL="494100" indent="-457200">
              <a:buFont typeface="+mj-lt"/>
              <a:buAutoNum type="arabicPeriod"/>
            </a:pPr>
            <a:r>
              <a:rPr lang="en-US" sz="2800" dirty="0"/>
              <a:t>What the Law Says</a:t>
            </a:r>
          </a:p>
          <a:p>
            <a:pPr marL="494100" indent="-457200">
              <a:buFont typeface="+mj-lt"/>
              <a:buAutoNum type="arabicPeriod"/>
            </a:pPr>
            <a:r>
              <a:rPr lang="en-US" sz="2800" dirty="0"/>
              <a:t>Why Evaluation is Key</a:t>
            </a:r>
          </a:p>
          <a:p>
            <a:pPr marL="494100" indent="-457200">
              <a:buFont typeface="+mj-lt"/>
              <a:buAutoNum type="arabicPeriod"/>
            </a:pPr>
            <a:r>
              <a:rPr lang="en-US" sz="2800" dirty="0"/>
              <a:t>Administrator Standards</a:t>
            </a:r>
          </a:p>
          <a:p>
            <a:pPr marL="494100" indent="-457200">
              <a:buFont typeface="+mj-lt"/>
              <a:buAutoNum type="arabicPeriod"/>
            </a:pPr>
            <a:r>
              <a:rPr lang="en-US" sz="2800" dirty="0"/>
              <a:t>Process and Calendar</a:t>
            </a:r>
          </a:p>
        </p:txBody>
      </p:sp>
      <p:pic>
        <p:nvPicPr>
          <p:cNvPr id="5122" name="Picture 2" descr="Up arrow shows business success towards leadership goals. Graph trending  upwards demonstrating financial gains - 3d illustration Stock Photo - Alamy">
            <a:extLst>
              <a:ext uri="{FF2B5EF4-FFF2-40B4-BE49-F238E27FC236}">
                <a16:creationId xmlns:a16="http://schemas.microsoft.com/office/drawing/2014/main" id="{67588990-AB51-E746-A869-3D6F3FFEE4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730"/>
          <a:stretch/>
        </p:blipFill>
        <p:spPr bwMode="auto">
          <a:xfrm>
            <a:off x="4915348" y="865641"/>
            <a:ext cx="6633184" cy="470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01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5191-DDCD-BB4A-ADFF-4E99B81384ED}"/>
              </a:ext>
            </a:extLst>
          </p:cNvPr>
          <p:cNvSpPr>
            <a:spLocks noGrp="1"/>
          </p:cNvSpPr>
          <p:nvPr>
            <p:ph type="title"/>
          </p:nvPr>
        </p:nvSpPr>
        <p:spPr/>
        <p:txBody>
          <a:bodyPr/>
          <a:lstStyle/>
          <a:p>
            <a:r>
              <a:rPr lang="en-US" dirty="0"/>
              <a:t>What the Law Says</a:t>
            </a:r>
          </a:p>
        </p:txBody>
      </p:sp>
      <p:pic>
        <p:nvPicPr>
          <p:cNvPr id="6146" name="Picture 2" descr="ᐈ Just do it stock images, Royalty Free just do it photos pictures |  download on Depositphotos®">
            <a:extLst>
              <a:ext uri="{FF2B5EF4-FFF2-40B4-BE49-F238E27FC236}">
                <a16:creationId xmlns:a16="http://schemas.microsoft.com/office/drawing/2014/main" id="{768B99C4-2AA6-874E-AF26-5DB177A32A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3737" y="2168525"/>
            <a:ext cx="5715000" cy="35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457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BA3E4-2C45-3546-9C24-015B39946921}"/>
              </a:ext>
            </a:extLst>
          </p:cNvPr>
          <p:cNvSpPr>
            <a:spLocks noGrp="1"/>
          </p:cNvSpPr>
          <p:nvPr>
            <p:ph type="title"/>
          </p:nvPr>
        </p:nvSpPr>
        <p:spPr>
          <a:xfrm>
            <a:off x="913795" y="609600"/>
            <a:ext cx="10353762" cy="1257300"/>
          </a:xfrm>
        </p:spPr>
        <p:txBody>
          <a:bodyPr>
            <a:normAutofit/>
          </a:bodyPr>
          <a:lstStyle/>
          <a:p>
            <a:r>
              <a:rPr lang="en-US" dirty="0"/>
              <a:t>Why Evaluation is Key</a:t>
            </a:r>
            <a:endParaRPr lang="en-US"/>
          </a:p>
        </p:txBody>
      </p:sp>
      <p:sp>
        <p:nvSpPr>
          <p:cNvPr id="3" name="Content Placeholder 2">
            <a:extLst>
              <a:ext uri="{FF2B5EF4-FFF2-40B4-BE49-F238E27FC236}">
                <a16:creationId xmlns:a16="http://schemas.microsoft.com/office/drawing/2014/main" id="{02F477D6-B1B5-1A4D-8F1C-FB67A71537AA}"/>
              </a:ext>
            </a:extLst>
          </p:cNvPr>
          <p:cNvSpPr>
            <a:spLocks noGrp="1"/>
          </p:cNvSpPr>
          <p:nvPr>
            <p:ph idx="1"/>
          </p:nvPr>
        </p:nvSpPr>
        <p:spPr>
          <a:xfrm>
            <a:off x="913795" y="2132822"/>
            <a:ext cx="5546272" cy="3658378"/>
          </a:xfrm>
        </p:spPr>
        <p:txBody>
          <a:bodyPr anchor="ctr">
            <a:normAutofit/>
          </a:bodyPr>
          <a:lstStyle/>
          <a:p>
            <a:pPr marL="494100" indent="-457200">
              <a:lnSpc>
                <a:spcPct val="100000"/>
              </a:lnSpc>
              <a:buFont typeface="+mj-lt"/>
              <a:buAutoNum type="arabicPeriod"/>
            </a:pPr>
            <a:r>
              <a:rPr lang="en-US" sz="2000"/>
              <a:t>Board members are not (usually) educational administrators.</a:t>
            </a:r>
          </a:p>
          <a:p>
            <a:pPr marL="494100" indent="-457200">
              <a:lnSpc>
                <a:spcPct val="100000"/>
              </a:lnSpc>
              <a:buFont typeface="+mj-lt"/>
              <a:buAutoNum type="arabicPeriod"/>
            </a:pPr>
            <a:r>
              <a:rPr lang="en-US" sz="2000"/>
              <a:t>The board must act as one</a:t>
            </a:r>
          </a:p>
          <a:p>
            <a:pPr marL="494100" indent="-457200">
              <a:lnSpc>
                <a:spcPct val="100000"/>
              </a:lnSpc>
              <a:buFont typeface="+mj-lt"/>
              <a:buAutoNum type="arabicPeriod"/>
            </a:pPr>
            <a:r>
              <a:rPr lang="en-US" sz="2000"/>
              <a:t>The superintendent and treasurer deserve agreed-upon expectations with flexibility.</a:t>
            </a:r>
          </a:p>
          <a:p>
            <a:pPr marL="494100" indent="-457200">
              <a:lnSpc>
                <a:spcPct val="100000"/>
              </a:lnSpc>
              <a:buFont typeface="+mj-lt"/>
              <a:buAutoNum type="arabicPeriod"/>
            </a:pPr>
            <a:r>
              <a:rPr lang="en-US" sz="2000"/>
              <a:t>Evaluation reinforces the district’s vision and mission.</a:t>
            </a:r>
          </a:p>
          <a:p>
            <a:pPr marL="494100" indent="-457200">
              <a:lnSpc>
                <a:spcPct val="100000"/>
              </a:lnSpc>
              <a:buFont typeface="+mj-lt"/>
              <a:buAutoNum type="arabicPeriod"/>
            </a:pPr>
            <a:r>
              <a:rPr lang="en-US" sz="2000"/>
              <a:t>Good evaluation practices build trust and credibility in the community.</a:t>
            </a:r>
          </a:p>
        </p:txBody>
      </p:sp>
      <p:pic>
        <p:nvPicPr>
          <p:cNvPr id="7170" name="Picture 2">
            <a:extLst>
              <a:ext uri="{FF2B5EF4-FFF2-40B4-BE49-F238E27FC236}">
                <a16:creationId xmlns:a16="http://schemas.microsoft.com/office/drawing/2014/main" id="{EBF130D1-777D-7145-92D7-8A09E7787C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66560" y="2819377"/>
            <a:ext cx="4065464" cy="188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32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3515-3A1B-744A-8D99-E28240FC6F90}"/>
              </a:ext>
            </a:extLst>
          </p:cNvPr>
          <p:cNvSpPr>
            <a:spLocks noGrp="1"/>
          </p:cNvSpPr>
          <p:nvPr>
            <p:ph type="title"/>
          </p:nvPr>
        </p:nvSpPr>
        <p:spPr/>
        <p:txBody>
          <a:bodyPr>
            <a:normAutofit fontScale="90000"/>
          </a:bodyPr>
          <a:lstStyle/>
          <a:p>
            <a:r>
              <a:rPr lang="en-US" dirty="0"/>
              <a:t>Superintendent and Treasurer Standards</a:t>
            </a:r>
          </a:p>
        </p:txBody>
      </p:sp>
      <p:sp>
        <p:nvSpPr>
          <p:cNvPr id="3" name="Content Placeholder 2">
            <a:extLst>
              <a:ext uri="{FF2B5EF4-FFF2-40B4-BE49-F238E27FC236}">
                <a16:creationId xmlns:a16="http://schemas.microsoft.com/office/drawing/2014/main" id="{F39EDEDF-3E0B-5742-851C-15462F2E7288}"/>
              </a:ext>
            </a:extLst>
          </p:cNvPr>
          <p:cNvSpPr>
            <a:spLocks noGrp="1"/>
          </p:cNvSpPr>
          <p:nvPr>
            <p:ph sz="half" idx="1"/>
          </p:nvPr>
        </p:nvSpPr>
        <p:spPr/>
        <p:txBody>
          <a:bodyPr/>
          <a:lstStyle/>
          <a:p>
            <a:pPr marL="494100" indent="-457200">
              <a:buFont typeface="+mj-lt"/>
              <a:buAutoNum type="arabicPeriod"/>
            </a:pPr>
            <a:r>
              <a:rPr lang="en-US" dirty="0"/>
              <a:t>Vision</a:t>
            </a:r>
          </a:p>
          <a:p>
            <a:pPr marL="494100" indent="-457200">
              <a:buFont typeface="+mj-lt"/>
              <a:buAutoNum type="arabicPeriod"/>
            </a:pPr>
            <a:r>
              <a:rPr lang="en-US" dirty="0"/>
              <a:t>Communication and Collaboration</a:t>
            </a:r>
          </a:p>
          <a:p>
            <a:pPr marL="494100" indent="-457200">
              <a:buFont typeface="+mj-lt"/>
              <a:buAutoNum type="arabicPeriod"/>
            </a:pPr>
            <a:r>
              <a:rPr lang="en-US" dirty="0"/>
              <a:t>Policies and Governance</a:t>
            </a:r>
          </a:p>
          <a:p>
            <a:pPr marL="494100" indent="-457200">
              <a:buFont typeface="+mj-lt"/>
              <a:buAutoNum type="arabicPeriod"/>
            </a:pPr>
            <a:r>
              <a:rPr lang="en-US" dirty="0"/>
              <a:t>Instruction</a:t>
            </a:r>
          </a:p>
          <a:p>
            <a:pPr marL="494100" indent="-457200">
              <a:buFont typeface="+mj-lt"/>
              <a:buAutoNum type="arabicPeriod"/>
            </a:pPr>
            <a:r>
              <a:rPr lang="en-US" dirty="0"/>
              <a:t>Resources</a:t>
            </a:r>
          </a:p>
          <a:p>
            <a:pPr marL="494100" indent="-457200">
              <a:buFont typeface="+mj-lt"/>
              <a:buAutoNum type="arabicPeriod"/>
            </a:pPr>
            <a:endParaRPr lang="en-US" dirty="0"/>
          </a:p>
        </p:txBody>
      </p:sp>
      <p:sp>
        <p:nvSpPr>
          <p:cNvPr id="4" name="Content Placeholder 3">
            <a:extLst>
              <a:ext uri="{FF2B5EF4-FFF2-40B4-BE49-F238E27FC236}">
                <a16:creationId xmlns:a16="http://schemas.microsoft.com/office/drawing/2014/main" id="{5D3DA997-CACF-3A4B-BA52-A3AE168499AD}"/>
              </a:ext>
            </a:extLst>
          </p:cNvPr>
          <p:cNvSpPr>
            <a:spLocks noGrp="1"/>
          </p:cNvSpPr>
          <p:nvPr>
            <p:ph sz="half" idx="2"/>
          </p:nvPr>
        </p:nvSpPr>
        <p:spPr/>
        <p:txBody>
          <a:bodyPr/>
          <a:lstStyle/>
          <a:p>
            <a:r>
              <a:rPr lang="en-US" dirty="0"/>
              <a:t>Leadership</a:t>
            </a:r>
          </a:p>
          <a:p>
            <a:r>
              <a:rPr lang="en-US" dirty="0"/>
              <a:t>Financial Management</a:t>
            </a:r>
          </a:p>
          <a:p>
            <a:r>
              <a:rPr lang="en-US" dirty="0"/>
              <a:t>Facilities, Property and Asset Management</a:t>
            </a:r>
          </a:p>
          <a:p>
            <a:r>
              <a:rPr lang="en-US" dirty="0"/>
              <a:t>Communication and Collaboration</a:t>
            </a:r>
          </a:p>
          <a:p>
            <a:r>
              <a:rPr lang="en-US" dirty="0"/>
              <a:t>Professionalism</a:t>
            </a:r>
          </a:p>
        </p:txBody>
      </p:sp>
    </p:spTree>
    <p:extLst>
      <p:ext uri="{BB962C8B-B14F-4D97-AF65-F5344CB8AC3E}">
        <p14:creationId xmlns:p14="http://schemas.microsoft.com/office/powerpoint/2010/main" val="323911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AAB769-9635-4A0E-8861-BB3FE8396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DB129-E417-ED46-A980-AE14B9BE81E6}"/>
              </a:ext>
            </a:extLst>
          </p:cNvPr>
          <p:cNvSpPr>
            <a:spLocks noGrp="1"/>
          </p:cNvSpPr>
          <p:nvPr>
            <p:ph type="title"/>
          </p:nvPr>
        </p:nvSpPr>
        <p:spPr>
          <a:xfrm>
            <a:off x="5369441" y="1233378"/>
            <a:ext cx="5441285" cy="2364964"/>
          </a:xfrm>
        </p:spPr>
        <p:txBody>
          <a:bodyPr vert="horz" lIns="91440" tIns="45720" rIns="91440" bIns="45720" rtlCol="0" anchor="b">
            <a:normAutofit/>
          </a:bodyPr>
          <a:lstStyle/>
          <a:p>
            <a:r>
              <a:rPr lang="en-US" sz="5400">
                <a:latin typeface="+mj-lt"/>
              </a:rPr>
              <a:t>A Suggestion for Process and Calendar</a:t>
            </a:r>
          </a:p>
        </p:txBody>
      </p:sp>
      <p:pic>
        <p:nvPicPr>
          <p:cNvPr id="27" name="Picture 26">
            <a:extLst>
              <a:ext uri="{FF2B5EF4-FFF2-40B4-BE49-F238E27FC236}">
                <a16:creationId xmlns:a16="http://schemas.microsoft.com/office/drawing/2014/main" id="{DBF7BBCC-A085-493E-83D9-01D4F8E88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21" name="Picture 20" descr="Writing an appointment on a paper agenda">
            <a:extLst>
              <a:ext uri="{FF2B5EF4-FFF2-40B4-BE49-F238E27FC236}">
                <a16:creationId xmlns:a16="http://schemas.microsoft.com/office/drawing/2014/main" id="{9C733242-CCE7-42EC-8CEB-9EDCBC2EB844}"/>
              </a:ext>
            </a:extLst>
          </p:cNvPr>
          <p:cNvPicPr>
            <a:picLocks noChangeAspect="1"/>
          </p:cNvPicPr>
          <p:nvPr/>
        </p:nvPicPr>
        <p:blipFill rotWithShape="1">
          <a:blip r:embed="rId4"/>
          <a:srcRect r="55503" b="-1"/>
          <a:stretch/>
        </p:blipFill>
        <p:spPr>
          <a:xfrm>
            <a:off x="20" y="10"/>
            <a:ext cx="4571629" cy="6857990"/>
          </a:xfrm>
          <a:prstGeom prst="rect">
            <a:avLst/>
          </a:prstGeom>
        </p:spPr>
      </p:pic>
    </p:spTree>
    <p:extLst>
      <p:ext uri="{BB962C8B-B14F-4D97-AF65-F5344CB8AC3E}">
        <p14:creationId xmlns:p14="http://schemas.microsoft.com/office/powerpoint/2010/main" val="3042757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7B055F-FBF2-884A-9D75-6D491320CC0F}"/>
              </a:ext>
            </a:extLst>
          </p:cNvPr>
          <p:cNvSpPr>
            <a:spLocks noGrp="1"/>
          </p:cNvSpPr>
          <p:nvPr>
            <p:ph idx="1"/>
          </p:nvPr>
        </p:nvSpPr>
        <p:spPr>
          <a:xfrm>
            <a:off x="913795" y="373488"/>
            <a:ext cx="10353762" cy="5417712"/>
          </a:xfrm>
        </p:spPr>
        <p:txBody>
          <a:bodyPr/>
          <a:lstStyle/>
          <a:p>
            <a:r>
              <a:rPr lang="en-US" dirty="0">
                <a:solidFill>
                  <a:srgbClr val="FFFFFF"/>
                </a:solidFill>
              </a:rPr>
              <a:t>Administrators determine work plans aligned to district vision, mission and goals (May-June)</a:t>
            </a:r>
          </a:p>
          <a:p>
            <a:r>
              <a:rPr lang="en-US" dirty="0">
                <a:solidFill>
                  <a:srgbClr val="FFFFFF"/>
                </a:solidFill>
              </a:rPr>
              <a:t>Administrator and board meet to discuss, amend  and agree on work plans, </a:t>
            </a:r>
            <a:r>
              <a:rPr lang="en-US" dirty="0">
                <a:solidFill>
                  <a:srgbClr val="ED8D25"/>
                </a:solidFill>
              </a:rPr>
              <a:t>including priorities </a:t>
            </a:r>
            <a:r>
              <a:rPr lang="en-US" dirty="0">
                <a:solidFill>
                  <a:schemeClr val="tx1"/>
                </a:solidFill>
              </a:rPr>
              <a:t>(June)</a:t>
            </a:r>
          </a:p>
          <a:p>
            <a:r>
              <a:rPr lang="en-US" dirty="0">
                <a:solidFill>
                  <a:schemeClr val="tx1"/>
                </a:solidFill>
              </a:rPr>
              <a:t>Formative discussions with administrator and one or more board members (September, November, February)</a:t>
            </a:r>
          </a:p>
          <a:p>
            <a:r>
              <a:rPr lang="en-US" dirty="0">
                <a:solidFill>
                  <a:schemeClr val="tx1"/>
                </a:solidFill>
              </a:rPr>
              <a:t>Administrators prepare self-evaluation for board.  Board members meet to discuss work plans and self-evaluations (April, May)</a:t>
            </a:r>
          </a:p>
          <a:p>
            <a:r>
              <a:rPr lang="en-US" dirty="0">
                <a:solidFill>
                  <a:schemeClr val="tx1"/>
                </a:solidFill>
              </a:rPr>
              <a:t>Board meets with administrators for summative evaluation discussion (May)</a:t>
            </a:r>
          </a:p>
          <a:p>
            <a:r>
              <a:rPr lang="en-US" dirty="0">
                <a:solidFill>
                  <a:schemeClr val="tx1"/>
                </a:solidFill>
              </a:rPr>
              <a:t>Board prepares evaluation memo for file (May)</a:t>
            </a:r>
          </a:p>
          <a:p>
            <a:endParaRPr lang="en-US" dirty="0">
              <a:solidFill>
                <a:srgbClr val="ED8D25"/>
              </a:solidFill>
            </a:endParaRPr>
          </a:p>
          <a:p>
            <a:endParaRPr lang="en-US" dirty="0"/>
          </a:p>
        </p:txBody>
      </p:sp>
    </p:spTree>
    <p:extLst>
      <p:ext uri="{BB962C8B-B14F-4D97-AF65-F5344CB8AC3E}">
        <p14:creationId xmlns:p14="http://schemas.microsoft.com/office/powerpoint/2010/main" val="4260706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6FF0D2-D319-BE4C-BABE-35A5BA7854DC}"/>
              </a:ext>
            </a:extLst>
          </p:cNvPr>
          <p:cNvSpPr>
            <a:spLocks noGrp="1"/>
          </p:cNvSpPr>
          <p:nvPr>
            <p:ph type="title"/>
          </p:nvPr>
        </p:nvSpPr>
        <p:spPr>
          <a:xfrm>
            <a:off x="913795" y="609600"/>
            <a:ext cx="10353762" cy="1257300"/>
          </a:xfrm>
        </p:spPr>
        <p:txBody>
          <a:bodyPr>
            <a:normAutofit/>
          </a:bodyPr>
          <a:lstStyle/>
          <a:p>
            <a:r>
              <a:rPr lang="en-US" sz="4100" b="1" dirty="0">
                <a:ln w="12700">
                  <a:solidFill>
                    <a:schemeClr val="accent5"/>
                  </a:solidFill>
                  <a:prstDash val="solid"/>
                </a:ln>
                <a:solidFill>
                  <a:srgbClr val="FFFFFF"/>
                </a:solidFill>
              </a:rPr>
              <a:t>Let me leave you with a great tip:</a:t>
            </a:r>
            <a:br>
              <a:rPr lang="en-US" sz="4100" b="1" dirty="0">
                <a:ln w="12700">
                  <a:solidFill>
                    <a:schemeClr val="accent5"/>
                  </a:solidFill>
                  <a:prstDash val="solid"/>
                </a:ln>
                <a:solidFill>
                  <a:srgbClr val="FFFFFF"/>
                </a:solidFill>
              </a:rPr>
            </a:br>
            <a:endParaRPr lang="en-US" sz="4100" dirty="0">
              <a:solidFill>
                <a:srgbClr val="FFFFFF"/>
              </a:solidFill>
            </a:endParaRPr>
          </a:p>
        </p:txBody>
      </p:sp>
      <p:pic>
        <p:nvPicPr>
          <p:cNvPr id="27" name="Picture 26">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20" name="Content Placeholder 2">
            <a:extLst>
              <a:ext uri="{FF2B5EF4-FFF2-40B4-BE49-F238E27FC236}">
                <a16:creationId xmlns:a16="http://schemas.microsoft.com/office/drawing/2014/main" id="{23854A16-A0B6-4CB1-8382-80DE6786C5C7}"/>
              </a:ext>
            </a:extLst>
          </p:cNvPr>
          <p:cNvGraphicFramePr>
            <a:graphicFrameLocks noGrp="1"/>
          </p:cNvGraphicFramePr>
          <p:nvPr>
            <p:ph idx="1"/>
            <p:extLst>
              <p:ext uri="{D42A27DB-BD31-4B8C-83A1-F6EECF244321}">
                <p14:modId xmlns:p14="http://schemas.microsoft.com/office/powerpoint/2010/main" val="700319293"/>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53042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D91F71-63F1-C94F-9880-59B64BD632E8}"/>
              </a:ext>
            </a:extLst>
          </p:cNvPr>
          <p:cNvSpPr>
            <a:spLocks noGrp="1"/>
          </p:cNvSpPr>
          <p:nvPr>
            <p:ph type="title"/>
          </p:nvPr>
        </p:nvSpPr>
        <p:spPr>
          <a:xfrm>
            <a:off x="913795" y="965196"/>
            <a:ext cx="3153952" cy="1329769"/>
          </a:xfrm>
        </p:spPr>
        <p:txBody>
          <a:bodyPr>
            <a:normAutofit/>
          </a:bodyPr>
          <a:lstStyle/>
          <a:p>
            <a:pPr algn="l"/>
            <a:r>
              <a:rPr lang="en-US" sz="2400" dirty="0"/>
              <a:t>Success starts and stops with the </a:t>
            </a:r>
            <a:r>
              <a:rPr lang="en-US" sz="2400" b="1" dirty="0">
                <a:solidFill>
                  <a:srgbClr val="ED8D25"/>
                </a:solidFill>
              </a:rPr>
              <a:t>Board of Education</a:t>
            </a:r>
          </a:p>
        </p:txBody>
      </p:sp>
      <p:sp>
        <p:nvSpPr>
          <p:cNvPr id="3" name="Content Placeholder 2">
            <a:extLst>
              <a:ext uri="{FF2B5EF4-FFF2-40B4-BE49-F238E27FC236}">
                <a16:creationId xmlns:a16="http://schemas.microsoft.com/office/drawing/2014/main" id="{DB0B310F-96C1-5B41-BACF-BB9D1EC3BD7A}"/>
              </a:ext>
            </a:extLst>
          </p:cNvPr>
          <p:cNvSpPr>
            <a:spLocks noGrp="1"/>
          </p:cNvSpPr>
          <p:nvPr>
            <p:ph idx="1"/>
          </p:nvPr>
        </p:nvSpPr>
        <p:spPr>
          <a:xfrm>
            <a:off x="913796" y="2450353"/>
            <a:ext cx="3153952" cy="3340847"/>
          </a:xfrm>
        </p:spPr>
        <p:txBody>
          <a:bodyPr>
            <a:normAutofit/>
          </a:bodyPr>
          <a:lstStyle/>
          <a:p>
            <a:pPr marL="0" indent="0">
              <a:buNone/>
            </a:pPr>
            <a:r>
              <a:rPr lang="en-US" sz="1800" b="1" dirty="0">
                <a:cs typeface="Arial" panose="020B0604020202020204" pitchFamily="34" charset="0"/>
              </a:rPr>
              <a:t>Progress is impossible without change, and those who cannot change their minds cannot change anything.</a:t>
            </a:r>
            <a:endParaRPr lang="en-US" sz="1800" b="1">
              <a:cs typeface="Arial" panose="020B0604020202020204" pitchFamily="34" charset="0"/>
            </a:endParaRPr>
          </a:p>
        </p:txBody>
      </p:sp>
      <p:sp>
        <p:nvSpPr>
          <p:cNvPr id="73" name="Rectangle 72">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alion City Schools | Believe.Achieve.Succeed.">
            <a:extLst>
              <a:ext uri="{FF2B5EF4-FFF2-40B4-BE49-F238E27FC236}">
                <a16:creationId xmlns:a16="http://schemas.microsoft.com/office/drawing/2014/main" id="{01A626B8-09C8-2449-BC66-8B5F1762EE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20640" y="2525868"/>
            <a:ext cx="5676236" cy="16602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545FB1-C393-BA4A-A3DF-59A324B7C583}"/>
              </a:ext>
            </a:extLst>
          </p:cNvPr>
          <p:cNvSpPr txBox="1"/>
          <p:nvPr/>
        </p:nvSpPr>
        <p:spPr>
          <a:xfrm>
            <a:off x="322097" y="4670632"/>
            <a:ext cx="4228397" cy="1200329"/>
          </a:xfrm>
          <a:prstGeom prst="rect">
            <a:avLst/>
          </a:prstGeom>
          <a:noFill/>
        </p:spPr>
        <p:txBody>
          <a:bodyPr wrap="square" rtlCol="0">
            <a:spAutoFit/>
          </a:bodyPr>
          <a:lstStyle/>
          <a:p>
            <a:pPr algn="ctr">
              <a:spcAft>
                <a:spcPts val="600"/>
              </a:spcAft>
            </a:pPr>
            <a:r>
              <a:rPr lang="en-US" sz="2400" dirty="0">
                <a:latin typeface="Arial" panose="020B0604020202020204" pitchFamily="34" charset="0"/>
                <a:cs typeface="Arial" panose="020B0604020202020204" pitchFamily="34" charset="0"/>
              </a:rPr>
              <a:t>Thank you, </a:t>
            </a:r>
            <a:r>
              <a:rPr lang="en-US" sz="2400" dirty="0">
                <a:solidFill>
                  <a:srgbClr val="ED8D25"/>
                </a:solidFill>
                <a:latin typeface="Arial" panose="020B0604020202020204" pitchFamily="34" charset="0"/>
                <a:cs typeface="Arial" panose="020B0604020202020204" pitchFamily="34" charset="0"/>
              </a:rPr>
              <a:t>Galion City Schools</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having me this evening.</a:t>
            </a:r>
          </a:p>
        </p:txBody>
      </p:sp>
    </p:spTree>
    <p:extLst>
      <p:ext uri="{BB962C8B-B14F-4D97-AF65-F5344CB8AC3E}">
        <p14:creationId xmlns:p14="http://schemas.microsoft.com/office/powerpoint/2010/main" val="155623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609600"/>
            <a:ext cx="10353762" cy="1257300"/>
          </a:xfrm>
        </p:spPr>
        <p:txBody>
          <a:bodyPr>
            <a:normAutofit/>
          </a:bodyPr>
          <a:lstStyle/>
          <a:p>
            <a:r>
              <a:rPr lang="en-US" dirty="0">
                <a:latin typeface="Arial" panose="020B0604020202020204" pitchFamily="34" charset="0"/>
                <a:cs typeface="Arial" panose="020B0604020202020204" pitchFamily="34" charset="0"/>
              </a:rPr>
              <a:t>Workshop Discussion Topics</a:t>
            </a:r>
          </a:p>
        </p:txBody>
      </p:sp>
      <p:pic>
        <p:nvPicPr>
          <p:cNvPr id="1025" name="Picture 1" descr="Galion City Schools | Believe.Achieve.Succeed.">
            <a:extLst>
              <a:ext uri="{FF2B5EF4-FFF2-40B4-BE49-F238E27FC236}">
                <a16:creationId xmlns:a16="http://schemas.microsoft.com/office/drawing/2014/main" id="{2BA69C78-5EBB-0348-B56F-424228DC87D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81102" b="10300"/>
          <a:stretch>
            <a:fillRect/>
          </a:stretch>
        </p:blipFill>
        <p:spPr bwMode="auto">
          <a:xfrm>
            <a:off x="7925964" y="2132822"/>
            <a:ext cx="2346656" cy="32580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2009E420-66F4-448A-8315-ED4F7D210480}"/>
              </a:ext>
            </a:extLst>
          </p:cNvPr>
          <p:cNvGraphicFramePr>
            <a:graphicFrameLocks noGrp="1"/>
          </p:cNvGraphicFramePr>
          <p:nvPr>
            <p:ph idx="1"/>
            <p:extLst>
              <p:ext uri="{D42A27DB-BD31-4B8C-83A1-F6EECF244321}">
                <p14:modId xmlns:p14="http://schemas.microsoft.com/office/powerpoint/2010/main" val="2431180498"/>
              </p:ext>
            </p:extLst>
          </p:nvPr>
        </p:nvGraphicFramePr>
        <p:xfrm>
          <a:off x="913795" y="2132822"/>
          <a:ext cx="5546272" cy="36583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a:extLst>
              <a:ext uri="{FF2B5EF4-FFF2-40B4-BE49-F238E27FC236}">
                <a16:creationId xmlns:a16="http://schemas.microsoft.com/office/drawing/2014/main" id="{B4DD4191-A667-E548-84C7-8E07F5A7C55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1217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2732-B411-5949-816E-17FB0E8F63E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Purpose and Function of the Board</a:t>
            </a:r>
          </a:p>
        </p:txBody>
      </p:sp>
      <p:sp>
        <p:nvSpPr>
          <p:cNvPr id="3" name="Content Placeholder 2">
            <a:extLst>
              <a:ext uri="{FF2B5EF4-FFF2-40B4-BE49-F238E27FC236}">
                <a16:creationId xmlns:a16="http://schemas.microsoft.com/office/drawing/2014/main" id="{CF531039-B3D2-F745-BB57-AC60C5947BA2}"/>
              </a:ext>
            </a:extLst>
          </p:cNvPr>
          <p:cNvSpPr>
            <a:spLocks noGrp="1"/>
          </p:cNvSpPr>
          <p:nvPr>
            <p:ph idx="1"/>
          </p:nvPr>
        </p:nvSpPr>
        <p:spPr>
          <a:xfrm>
            <a:off x="4941371" y="1866900"/>
            <a:ext cx="6734813" cy="4164642"/>
          </a:xfrm>
        </p:spPr>
        <p:txBody>
          <a:bodyPr>
            <a:noAutofit/>
          </a:bodyPr>
          <a:lstStyle/>
          <a:p>
            <a:r>
              <a:rPr lang="en-US" sz="2000" dirty="0">
                <a:cs typeface="Arial" panose="020B0604020202020204" pitchFamily="34" charset="0"/>
              </a:rPr>
              <a:t>Policy Making</a:t>
            </a:r>
          </a:p>
          <a:p>
            <a:pPr lvl="1"/>
            <a:r>
              <a:rPr lang="en-US" dirty="0">
                <a:cs typeface="Arial" panose="020B0604020202020204" pitchFamily="34" charset="0"/>
              </a:rPr>
              <a:t>Paired with administrative procedures</a:t>
            </a:r>
          </a:p>
          <a:p>
            <a:r>
              <a:rPr lang="en-US" sz="2000" dirty="0">
                <a:cs typeface="Arial" panose="020B0604020202020204" pitchFamily="34" charset="0"/>
              </a:rPr>
              <a:t>Evaluation</a:t>
            </a:r>
          </a:p>
          <a:p>
            <a:pPr lvl="1"/>
            <a:r>
              <a:rPr lang="en-US" dirty="0">
                <a:cs typeface="Arial" panose="020B0604020202020204" pitchFamily="34" charset="0"/>
              </a:rPr>
              <a:t>Programmatic</a:t>
            </a:r>
          </a:p>
          <a:p>
            <a:pPr lvl="1"/>
            <a:r>
              <a:rPr lang="en-US" dirty="0">
                <a:cs typeface="Arial" panose="020B0604020202020204" pitchFamily="34" charset="0"/>
              </a:rPr>
              <a:t>Certain personnel</a:t>
            </a:r>
          </a:p>
          <a:p>
            <a:r>
              <a:rPr lang="en-US" sz="2000" dirty="0">
                <a:cs typeface="Arial" panose="020B0604020202020204" pitchFamily="34" charset="0"/>
              </a:rPr>
              <a:t>Communicators</a:t>
            </a:r>
          </a:p>
          <a:p>
            <a:pPr lvl="1"/>
            <a:r>
              <a:rPr lang="en-US" dirty="0">
                <a:cs typeface="Arial" panose="020B0604020202020204" pitchFamily="34" charset="0"/>
              </a:rPr>
              <a:t>Between district and community</a:t>
            </a:r>
          </a:p>
          <a:p>
            <a:pPr lvl="1"/>
            <a:r>
              <a:rPr lang="en-US" dirty="0">
                <a:cs typeface="Arial" panose="020B0604020202020204" pitchFamily="34" charset="0"/>
              </a:rPr>
              <a:t>Between one another</a:t>
            </a:r>
          </a:p>
          <a:p>
            <a:r>
              <a:rPr lang="en-US" sz="2000" dirty="0">
                <a:cs typeface="Arial" panose="020B0604020202020204" pitchFamily="34" charset="0"/>
              </a:rPr>
              <a:t>Advisors</a:t>
            </a:r>
          </a:p>
          <a:p>
            <a:pPr lvl="1"/>
            <a:r>
              <a:rPr lang="en-US" dirty="0">
                <a:cs typeface="Arial" panose="020B0604020202020204" pitchFamily="34" charset="0"/>
              </a:rPr>
              <a:t>To superintendent and treasurer</a:t>
            </a:r>
          </a:p>
        </p:txBody>
      </p:sp>
      <p:sp>
        <p:nvSpPr>
          <p:cNvPr id="4" name="TextBox 3">
            <a:extLst>
              <a:ext uri="{FF2B5EF4-FFF2-40B4-BE49-F238E27FC236}">
                <a16:creationId xmlns:a16="http://schemas.microsoft.com/office/drawing/2014/main" id="{972E0F5B-E0BC-3445-86F7-1F6C420702EB}"/>
              </a:ext>
            </a:extLst>
          </p:cNvPr>
          <p:cNvSpPr txBox="1"/>
          <p:nvPr/>
        </p:nvSpPr>
        <p:spPr>
          <a:xfrm>
            <a:off x="322480" y="2610382"/>
            <a:ext cx="4343305"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The Board of Education represents local governance of the school district</a:t>
            </a:r>
          </a:p>
        </p:txBody>
      </p:sp>
    </p:spTree>
    <p:extLst>
      <p:ext uri="{BB962C8B-B14F-4D97-AF65-F5344CB8AC3E}">
        <p14:creationId xmlns:p14="http://schemas.microsoft.com/office/powerpoint/2010/main" val="7134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B96281C-838D-4BCD-BE5A-552E3519CC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BCBA6B-85A6-564F-91D5-A79F3840A7E7}"/>
              </a:ext>
            </a:extLst>
          </p:cNvPr>
          <p:cNvSpPr txBox="1"/>
          <p:nvPr/>
        </p:nvSpPr>
        <p:spPr>
          <a:xfrm>
            <a:off x="725839" y="684047"/>
            <a:ext cx="4644323" cy="5343938"/>
          </a:xfrm>
          <a:prstGeom prst="rect">
            <a:avLst/>
          </a:prstGeom>
        </p:spPr>
        <p:txBody>
          <a:bodyPr vert="horz" lIns="91440" tIns="45720" rIns="91440" bIns="45720" rtlCol="0" anchor="t">
            <a:noAutofit/>
          </a:bodyPr>
          <a:lstStyle/>
          <a:p>
            <a:pPr>
              <a:spcBef>
                <a:spcPct val="20000"/>
              </a:spcBef>
              <a:spcAft>
                <a:spcPts val="600"/>
              </a:spcAft>
              <a:buClr>
                <a:schemeClr val="tx2"/>
              </a:buClr>
              <a:buSzPct val="70000"/>
              <a:buFont typeface="Wingdings 2" charset="2"/>
            </a:pPr>
            <a:r>
              <a:rPr lang="en-US" sz="2400" b="1" dirty="0">
                <a:ln>
                  <a:solidFill>
                    <a:schemeClr val="bg1">
                      <a:lumMod val="75000"/>
                      <a:lumOff val="25000"/>
                      <a:alpha val="10000"/>
                    </a:schemeClr>
                  </a:solidFill>
                </a:ln>
                <a:solidFill>
                  <a:srgbClr val="ED8D25"/>
                </a:solidFill>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Our mission is to prepare students with a rigorous education that enables them to be contributing members of our community. We provide a safe, respectful environment that cultivates leaders of tomorrow. Our guiding principle is </a:t>
            </a:r>
            <a:r>
              <a:rPr 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Believe</a:t>
            </a:r>
            <a:r>
              <a:rPr lang="en-US" sz="2400" b="1" dirty="0">
                <a:ln>
                  <a:solidFill>
                    <a:schemeClr val="bg1">
                      <a:lumMod val="75000"/>
                      <a:lumOff val="25000"/>
                      <a:alpha val="10000"/>
                    </a:schemeClr>
                  </a:solidFill>
                </a:ln>
                <a:solidFill>
                  <a:srgbClr val="ED8D25"/>
                </a:solidFill>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 in yourself, </a:t>
            </a:r>
            <a:r>
              <a:rPr 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Achieve</a:t>
            </a:r>
            <a:r>
              <a:rPr lang="en-US" sz="2400" b="1" dirty="0">
                <a:ln>
                  <a:solidFill>
                    <a:schemeClr val="bg1">
                      <a:lumMod val="75000"/>
                      <a:lumOff val="25000"/>
                      <a:alpha val="10000"/>
                    </a:schemeClr>
                  </a:solidFill>
                </a:ln>
                <a:solidFill>
                  <a:srgbClr val="ED8D25"/>
                </a:solidFill>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 your greatest potential, and </a:t>
            </a:r>
            <a:r>
              <a:rPr 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Succeed</a:t>
            </a:r>
            <a:r>
              <a:rPr lang="en-US" sz="2400" b="1" dirty="0">
                <a:ln>
                  <a:solidFill>
                    <a:schemeClr val="bg1">
                      <a:lumMod val="75000"/>
                      <a:lumOff val="25000"/>
                      <a:alpha val="10000"/>
                    </a:schemeClr>
                  </a:solidFill>
                </a:ln>
                <a:solidFill>
                  <a:srgbClr val="ED8D25"/>
                </a:solidFill>
                <a:effectLst>
                  <a:outerShdw blurRad="9525" dist="25400" dir="14640000" algn="tl" rotWithShape="0">
                    <a:schemeClr val="bg1">
                      <a:alpha val="30000"/>
                    </a:schemeClr>
                  </a:outerShdw>
                </a:effectLst>
                <a:latin typeface="Arial" panose="020B0604020202020204" pitchFamily="34" charset="0"/>
                <a:cs typeface="Arial" panose="020B0604020202020204" pitchFamily="34" charset="0"/>
              </a:rPr>
              <a:t> in all aspects of life.</a:t>
            </a:r>
          </a:p>
        </p:txBody>
      </p:sp>
      <p:sp>
        <p:nvSpPr>
          <p:cNvPr id="137" name="Rectangle 136">
            <a:extLst>
              <a:ext uri="{FF2B5EF4-FFF2-40B4-BE49-F238E27FC236}">
                <a16:creationId xmlns:a16="http://schemas.microsoft.com/office/drawing/2014/main" id="{A0DBF9AA-DD4B-4A5E-B4E5-CA1FD99D2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965196"/>
            <a:ext cx="5121372"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Galion City Schools | Believe.Achieve.Succeed.">
            <a:extLst>
              <a:ext uri="{FF2B5EF4-FFF2-40B4-BE49-F238E27FC236}">
                <a16:creationId xmlns:a16="http://schemas.microsoft.com/office/drawing/2014/main" id="{4B84B1BE-6420-6E42-BE72-FB774F7728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3762" y="2736924"/>
            <a:ext cx="4233113" cy="123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66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A727FA-8AF9-EF4C-953A-394E537B4DCF}"/>
              </a:ext>
            </a:extLst>
          </p:cNvPr>
          <p:cNvSpPr>
            <a:spLocks noGrp="1"/>
          </p:cNvSpPr>
          <p:nvPr>
            <p:ph sz="half" idx="1"/>
          </p:nvPr>
        </p:nvSpPr>
        <p:spPr>
          <a:xfrm>
            <a:off x="270543" y="888146"/>
            <a:ext cx="4094922" cy="5081708"/>
          </a:xfrm>
        </p:spPr>
        <p:txBody>
          <a:bodyPr vert="horz" lIns="91440" tIns="45720" rIns="91440" bIns="45720" rtlCol="0" anchor="t">
            <a:noAutofit/>
          </a:bodyPr>
          <a:lstStyle/>
          <a:p>
            <a:pPr>
              <a:lnSpc>
                <a:spcPct val="90000"/>
              </a:lnSpc>
            </a:pPr>
            <a:r>
              <a:rPr lang="en-US" b="1" dirty="0">
                <a:solidFill>
                  <a:schemeClr val="tx1"/>
                </a:solidFill>
                <a:latin typeface="+mn-lt"/>
              </a:rPr>
              <a:t>Good Governance</a:t>
            </a:r>
          </a:p>
          <a:p>
            <a:pPr lvl="1">
              <a:lnSpc>
                <a:spcPct val="90000"/>
              </a:lnSpc>
            </a:pPr>
            <a:r>
              <a:rPr lang="en-US" sz="2400" b="1" dirty="0">
                <a:solidFill>
                  <a:schemeClr val="tx1"/>
                </a:solidFill>
                <a:latin typeface="+mn-lt"/>
              </a:rPr>
              <a:t>Utilizes District Vision and Goals to make decisions</a:t>
            </a:r>
          </a:p>
          <a:p>
            <a:pPr lvl="1">
              <a:lnSpc>
                <a:spcPct val="90000"/>
              </a:lnSpc>
            </a:pPr>
            <a:r>
              <a:rPr lang="en-US" sz="2400" b="1" dirty="0">
                <a:solidFill>
                  <a:schemeClr val="tx1"/>
                </a:solidFill>
                <a:latin typeface="+mn-lt"/>
              </a:rPr>
              <a:t>Adheres consistently to policy</a:t>
            </a:r>
          </a:p>
          <a:p>
            <a:pPr lvl="1">
              <a:lnSpc>
                <a:spcPct val="90000"/>
              </a:lnSpc>
            </a:pPr>
            <a:r>
              <a:rPr lang="en-US" sz="2400" b="1" dirty="0">
                <a:solidFill>
                  <a:schemeClr val="tx1"/>
                </a:solidFill>
                <a:latin typeface="+mn-lt"/>
              </a:rPr>
              <a:t>Works among fellow board members to determine one unified direction or answer</a:t>
            </a:r>
          </a:p>
          <a:p>
            <a:pPr lvl="1">
              <a:lnSpc>
                <a:spcPct val="90000"/>
              </a:lnSpc>
            </a:pPr>
            <a:r>
              <a:rPr lang="en-US" sz="2400" b="1" dirty="0">
                <a:solidFill>
                  <a:schemeClr val="tx1"/>
                </a:solidFill>
                <a:latin typeface="+mn-lt"/>
              </a:rPr>
              <a:t>Respects board-set protocols</a:t>
            </a:r>
          </a:p>
        </p:txBody>
      </p:sp>
      <p:sp>
        <p:nvSpPr>
          <p:cNvPr id="72" name="Rectangle 71">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descr="Galion City Schools | Believe.Achieve.Succeed.">
            <a:extLst>
              <a:ext uri="{FF2B5EF4-FFF2-40B4-BE49-F238E27FC236}">
                <a16:creationId xmlns:a16="http://schemas.microsoft.com/office/drawing/2014/main" id="{AFF04231-D016-B646-B3CE-66E9734250D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81102" b="10300"/>
          <a:stretch>
            <a:fillRect/>
          </a:stretch>
        </p:blipFill>
        <p:spPr bwMode="auto">
          <a:xfrm>
            <a:off x="6577520" y="1438360"/>
            <a:ext cx="2762475" cy="38353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8FD596A4-8B4C-5D40-BBB0-E4E8B41FA7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100277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3723-182A-CE45-9E41-AE7CEE6D1A2A}"/>
              </a:ext>
            </a:extLst>
          </p:cNvPr>
          <p:cNvSpPr>
            <a:spLocks noGrp="1"/>
          </p:cNvSpPr>
          <p:nvPr>
            <p:ph type="title"/>
          </p:nvPr>
        </p:nvSpPr>
        <p:spPr>
          <a:xfrm>
            <a:off x="633743" y="609599"/>
            <a:ext cx="3413156" cy="5273675"/>
          </a:xfrm>
        </p:spPr>
        <p:txBody>
          <a:bodyPr>
            <a:normAutofit fontScale="90000"/>
          </a:bodyPr>
          <a:lstStyle/>
          <a:p>
            <a:r>
              <a:rPr lang="en-US" dirty="0"/>
              <a:t>1 = Best</a:t>
            </a:r>
            <a:br>
              <a:rPr lang="en-US" dirty="0"/>
            </a:br>
            <a:r>
              <a:rPr lang="en-US" dirty="0"/>
              <a:t>5 = Worst</a:t>
            </a:r>
            <a:br>
              <a:rPr lang="en-US" dirty="0"/>
            </a:br>
            <a:r>
              <a:rPr lang="en-US" dirty="0"/>
              <a:t>How would you rate yourselves related to this statement?</a:t>
            </a:r>
          </a:p>
        </p:txBody>
      </p:sp>
      <p:sp>
        <p:nvSpPr>
          <p:cNvPr id="3" name="Content Placeholder 2">
            <a:extLst>
              <a:ext uri="{FF2B5EF4-FFF2-40B4-BE49-F238E27FC236}">
                <a16:creationId xmlns:a16="http://schemas.microsoft.com/office/drawing/2014/main" id="{52D9ADF9-B25C-A240-B160-461959E26FD1}"/>
              </a:ext>
            </a:extLst>
          </p:cNvPr>
          <p:cNvSpPr>
            <a:spLocks noGrp="1"/>
          </p:cNvSpPr>
          <p:nvPr>
            <p:ph idx="1"/>
          </p:nvPr>
        </p:nvSpPr>
        <p:spPr>
          <a:xfrm>
            <a:off x="4680641" y="659342"/>
            <a:ext cx="6889687" cy="2950446"/>
          </a:xfrm>
        </p:spPr>
        <p:txBody>
          <a:bodyPr anchor="ctr">
            <a:normAutofit/>
          </a:bodyPr>
          <a:lstStyle/>
          <a:p>
            <a:pPr marL="36900" indent="0">
              <a:buNone/>
            </a:pPr>
            <a:r>
              <a:rPr lang="en-US" dirty="0"/>
              <a:t>As a group, we have a strong understanding of the role and purpose of the board…our focus stays on governance.  We make decisions based on policies and data, and are fair and consistent with staff, students and parents.</a:t>
            </a:r>
          </a:p>
        </p:txBody>
      </p:sp>
      <p:pic>
        <p:nvPicPr>
          <p:cNvPr id="4" name="Picture 3">
            <a:extLst>
              <a:ext uri="{FF2B5EF4-FFF2-40B4-BE49-F238E27FC236}">
                <a16:creationId xmlns:a16="http://schemas.microsoft.com/office/drawing/2014/main" id="{FF8D74DD-D81D-9049-9B57-D41D5156DEDD}"/>
              </a:ext>
            </a:extLst>
          </p:cNvPr>
          <p:cNvPicPr>
            <a:picLocks noChangeAspect="1"/>
          </p:cNvPicPr>
          <p:nvPr/>
        </p:nvPicPr>
        <p:blipFill>
          <a:blip r:embed="rId2"/>
          <a:stretch>
            <a:fillRect/>
          </a:stretch>
        </p:blipFill>
        <p:spPr>
          <a:xfrm>
            <a:off x="5793538" y="4032623"/>
            <a:ext cx="4935069" cy="1850651"/>
          </a:xfrm>
          <a:prstGeom prst="rect">
            <a:avLst/>
          </a:prstGeom>
        </p:spPr>
      </p:pic>
    </p:spTree>
    <p:extLst>
      <p:ext uri="{BB962C8B-B14F-4D97-AF65-F5344CB8AC3E}">
        <p14:creationId xmlns:p14="http://schemas.microsoft.com/office/powerpoint/2010/main" val="138931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3723-182A-CE45-9E41-AE7CEE6D1A2A}"/>
              </a:ext>
            </a:extLst>
          </p:cNvPr>
          <p:cNvSpPr>
            <a:spLocks noGrp="1"/>
          </p:cNvSpPr>
          <p:nvPr>
            <p:ph type="title"/>
          </p:nvPr>
        </p:nvSpPr>
        <p:spPr>
          <a:xfrm>
            <a:off x="633743" y="609599"/>
            <a:ext cx="3413156" cy="5273675"/>
          </a:xfrm>
        </p:spPr>
        <p:txBody>
          <a:bodyPr>
            <a:normAutofit fontScale="90000"/>
          </a:bodyPr>
          <a:lstStyle/>
          <a:p>
            <a:r>
              <a:rPr lang="en-US" dirty="0"/>
              <a:t>1 = Best</a:t>
            </a:r>
            <a:br>
              <a:rPr lang="en-US" dirty="0"/>
            </a:br>
            <a:r>
              <a:rPr lang="en-US" dirty="0"/>
              <a:t>5 = Worst</a:t>
            </a:r>
            <a:br>
              <a:rPr lang="en-US" dirty="0"/>
            </a:br>
            <a:r>
              <a:rPr lang="en-US" dirty="0"/>
              <a:t>How would your community rate you related to this statement?</a:t>
            </a:r>
          </a:p>
        </p:txBody>
      </p:sp>
      <p:sp>
        <p:nvSpPr>
          <p:cNvPr id="3" name="Content Placeholder 2">
            <a:extLst>
              <a:ext uri="{FF2B5EF4-FFF2-40B4-BE49-F238E27FC236}">
                <a16:creationId xmlns:a16="http://schemas.microsoft.com/office/drawing/2014/main" id="{52D9ADF9-B25C-A240-B160-461959E26FD1}"/>
              </a:ext>
            </a:extLst>
          </p:cNvPr>
          <p:cNvSpPr>
            <a:spLocks noGrp="1"/>
          </p:cNvSpPr>
          <p:nvPr>
            <p:ph idx="1"/>
          </p:nvPr>
        </p:nvSpPr>
        <p:spPr>
          <a:xfrm>
            <a:off x="4680641" y="659342"/>
            <a:ext cx="6889687" cy="2950446"/>
          </a:xfrm>
        </p:spPr>
        <p:txBody>
          <a:bodyPr anchor="ctr">
            <a:normAutofit/>
          </a:bodyPr>
          <a:lstStyle/>
          <a:p>
            <a:pPr marL="36900" indent="0">
              <a:buNone/>
            </a:pPr>
            <a:r>
              <a:rPr lang="en-US" dirty="0"/>
              <a:t>Our school board works well together with our superintendent and treasurer.  They seem to “get it”.  They’re fair and consistent and focused on what’s best for all students in Galion City Schools.</a:t>
            </a:r>
          </a:p>
        </p:txBody>
      </p:sp>
      <p:pic>
        <p:nvPicPr>
          <p:cNvPr id="4" name="Picture 3">
            <a:extLst>
              <a:ext uri="{FF2B5EF4-FFF2-40B4-BE49-F238E27FC236}">
                <a16:creationId xmlns:a16="http://schemas.microsoft.com/office/drawing/2014/main" id="{FF8D74DD-D81D-9049-9B57-D41D5156DEDD}"/>
              </a:ext>
            </a:extLst>
          </p:cNvPr>
          <p:cNvPicPr>
            <a:picLocks noChangeAspect="1"/>
          </p:cNvPicPr>
          <p:nvPr/>
        </p:nvPicPr>
        <p:blipFill>
          <a:blip r:embed="rId2"/>
          <a:stretch>
            <a:fillRect/>
          </a:stretch>
        </p:blipFill>
        <p:spPr>
          <a:xfrm>
            <a:off x="5793538" y="4032623"/>
            <a:ext cx="4935069" cy="1850651"/>
          </a:xfrm>
          <a:prstGeom prst="rect">
            <a:avLst/>
          </a:prstGeom>
        </p:spPr>
      </p:pic>
    </p:spTree>
    <p:extLst>
      <p:ext uri="{BB962C8B-B14F-4D97-AF65-F5344CB8AC3E}">
        <p14:creationId xmlns:p14="http://schemas.microsoft.com/office/powerpoint/2010/main" val="211517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13795" y="1732449"/>
            <a:ext cx="3078749" cy="4058751"/>
          </a:xfrm>
        </p:spPr>
        <p:txBody>
          <a:bodyPr anchor="t">
            <a:normAutofit/>
          </a:bodyPr>
          <a:lstStyle/>
          <a:p>
            <a:r>
              <a:rPr lang="en-US" sz="1600"/>
              <a:t>“Effective school boards lead as a united team – with the superintendent and treasurer – each from their respective roles, with strong collaboration and mutual trust.”</a:t>
            </a:r>
          </a:p>
          <a:p>
            <a:endParaRPr lang="en-US" sz="1600"/>
          </a:p>
          <a:p>
            <a:r>
              <a:rPr lang="en-US" sz="1600"/>
              <a:t>---Dr. Robert Marzano</a:t>
            </a:r>
          </a:p>
        </p:txBody>
      </p:sp>
      <p:pic>
        <p:nvPicPr>
          <p:cNvPr id="18"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 name="Picture 3">
            <a:extLst>
              <a:ext uri="{FF2B5EF4-FFF2-40B4-BE49-F238E27FC236}">
                <a16:creationId xmlns:a16="http://schemas.microsoft.com/office/drawing/2014/main" id="{E4B80B00-07CD-0746-9F00-3E609829039C}"/>
              </a:ext>
            </a:extLst>
          </p:cNvPr>
          <p:cNvPicPr>
            <a:picLocks noChangeAspect="1"/>
          </p:cNvPicPr>
          <p:nvPr/>
        </p:nvPicPr>
        <p:blipFill rotWithShape="1">
          <a:blip r:embed="rId4"/>
          <a:srcRect l="15652" r="10981" b="-1"/>
          <a:stretch/>
        </p:blipFill>
        <p:spPr>
          <a:xfrm>
            <a:off x="4654295" y="10"/>
            <a:ext cx="7537705" cy="6857990"/>
          </a:xfrm>
          <a:prstGeom prst="rect">
            <a:avLst/>
          </a:prstGeom>
        </p:spPr>
      </p:pic>
    </p:spTree>
    <p:extLst>
      <p:ext uri="{BB962C8B-B14F-4D97-AF65-F5344CB8AC3E}">
        <p14:creationId xmlns:p14="http://schemas.microsoft.com/office/powerpoint/2010/main" val="1834668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LeftStep">
      <a:dk1>
        <a:srgbClr val="000000"/>
      </a:dk1>
      <a:lt1>
        <a:srgbClr val="FFFFFF"/>
      </a:lt1>
      <a:dk2>
        <a:srgbClr val="243E41"/>
      </a:dk2>
      <a:lt2>
        <a:srgbClr val="EEE9E9"/>
      </a:lt2>
      <a:accent1>
        <a:srgbClr val="80A9A7"/>
      </a:accent1>
      <a:accent2>
        <a:srgbClr val="75AB91"/>
      </a:accent2>
      <a:accent3>
        <a:srgbClr val="81AC86"/>
      </a:accent3>
      <a:accent4>
        <a:srgbClr val="86AC76"/>
      </a:accent4>
      <a:accent5>
        <a:srgbClr val="9AA57D"/>
      </a:accent5>
      <a:accent6>
        <a:srgbClr val="A9A274"/>
      </a:accent6>
      <a:hlink>
        <a:srgbClr val="B47477"/>
      </a:hlink>
      <a:folHlink>
        <a:srgbClr val="848484"/>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1526</Words>
  <Application>Microsoft Macintosh PowerPoint</Application>
  <PresentationFormat>Widescreen</PresentationFormat>
  <Paragraphs>174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Goudy Old Style</vt:lpstr>
      <vt:lpstr>Wingdings 2</vt:lpstr>
      <vt:lpstr>Zapf Dingbats</vt:lpstr>
      <vt:lpstr>SlateVTI</vt:lpstr>
      <vt:lpstr>Galion City Schools  BOARD AND LEADERSHIP TEAM WORKSHOP </vt:lpstr>
      <vt:lpstr>Ohio’s Typical Board Member</vt:lpstr>
      <vt:lpstr>Workshop Discussion Topics</vt:lpstr>
      <vt:lpstr>Purpose and Function of the Board</vt:lpstr>
      <vt:lpstr>PowerPoint Presentation</vt:lpstr>
      <vt:lpstr>PowerPoint Presentation</vt:lpstr>
      <vt:lpstr>1 = Best 5 = Worst How would you rate yourselves related to this statement?</vt:lpstr>
      <vt:lpstr>1 = Best 5 = Worst How would your community rate you related to this statement?</vt:lpstr>
      <vt:lpstr>PowerPoint Presentation</vt:lpstr>
      <vt:lpstr>Policy vs. Process: The critical difference</vt:lpstr>
      <vt:lpstr>Policy</vt:lpstr>
      <vt:lpstr>Process</vt:lpstr>
      <vt:lpstr>Policy or  Governance- Oriented Questions</vt:lpstr>
      <vt:lpstr>Process Oriented Questions</vt:lpstr>
      <vt:lpstr>When it comes to curriculum and instruction</vt:lpstr>
      <vt:lpstr>When it comes to personnel</vt:lpstr>
      <vt:lpstr>When it comes to budgets and finance</vt:lpstr>
      <vt:lpstr>When it comes to collective bargaining</vt:lpstr>
      <vt:lpstr>Positive Board Meeting Practices for Galion City</vt:lpstr>
      <vt:lpstr>Top Five Best Communication Practices for Board Members</vt:lpstr>
      <vt:lpstr>Best Practices for Evaluation</vt:lpstr>
      <vt:lpstr>What the Law Says</vt:lpstr>
      <vt:lpstr>Why Evaluation is Key</vt:lpstr>
      <vt:lpstr>Superintendent and Treasurer Standards</vt:lpstr>
      <vt:lpstr>A Suggestion for Process and Calendar</vt:lpstr>
      <vt:lpstr>PowerPoint Presentation</vt:lpstr>
      <vt:lpstr>Let me leave you with a great tip: </vt:lpstr>
      <vt:lpstr>Success starts and stops with the Board of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Huber Heights City Schools  BOARD AND LEADERSHIP TEAM WORKSHOP </dc:title>
  <dc:creator>Cheryl Ryan</dc:creator>
  <cp:lastModifiedBy>Cheryl Ryan</cp:lastModifiedBy>
  <cp:revision>2</cp:revision>
  <dcterms:created xsi:type="dcterms:W3CDTF">2020-07-27T17:55:22Z</dcterms:created>
  <dcterms:modified xsi:type="dcterms:W3CDTF">2021-03-02T15:25:39Z</dcterms:modified>
</cp:coreProperties>
</file>