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6' Target='https://vizproxy.5share.com/#/workbooks/2446/views' TargetMode='External' Type='http://schemas.openxmlformats.org/officeDocument/2006/relationships/hyperlink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5BDFA2E5-F6EE-4443-A875-703530E4E905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 dirty="0" lang="en-us">
                <a:hlinkClick r:id="rId6"/>
              </a:rPr>
              <a:t>OH K-12 District Performance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2E6F6042-8A01-42C7-A273-8CC21F1F42A1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File created on: 1/14/2020 3:24:10 PM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roficiency Results Chart - District" id="2" name="slide2">
            <a:extLst>
              <a:ext uri="{FF2B5EF4-FFF2-40B4-BE49-F238E27FC236}">
                <a16:creationId xmlns:a16="http://schemas.microsoft.com/office/drawing/2014/main" id="{1D367019-F451-474D-A901-F94BB9E027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428" y="0"/>
            <a:ext cx="78531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2020-01-14T21:24:10Z</dcterms:created>
  <dcterms:modified xsi:type="dcterms:W3CDTF">2020-01-14T21:24:10Z</dcterms:modified>
</cp:coreProperties>
</file>