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workbooks/2446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907980EB-16A0-4B2F-B512-34108CA1AC96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OH K-12 District Performance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74D74200-C560-4FC4-AC3B-A9729EC8DC84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1/14/2020 3:23:06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oficiency Results Chart - District" id="2" name="slide2">
            <a:extLst>
              <a:ext uri="{FF2B5EF4-FFF2-40B4-BE49-F238E27FC236}">
                <a16:creationId xmlns:a16="http://schemas.microsoft.com/office/drawing/2014/main" id="{E7EB1518-0143-4ADF-9623-F23A4226DA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428" y="0"/>
            <a:ext cx="7853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2020-01-14T21:23:06Z</dcterms:created>
  <dcterms:modified xsi:type="dcterms:W3CDTF">2020-01-14T21:23:06Z</dcterms:modified>
</cp:coreProperties>
</file>