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2447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06A10929-13DD-46C7-A018-C7E3F27C0CA1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School Performance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3CBA823F-C712-49C7-B076-3C9C8B6D384E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1/14/2020 12:51:10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ficiency Results Chart - School" id="2" name="slide2">
            <a:extLst>
              <a:ext uri="{FF2B5EF4-FFF2-40B4-BE49-F238E27FC236}">
                <a16:creationId xmlns:a16="http://schemas.microsoft.com/office/drawing/2014/main" id="{FE439485-C482-457C-8D11-1A7F375458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316"/>
            <a:ext cx="12192000" cy="472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2020-01-14T18:51:10Z</dcterms:created>
  <dcterms:modified xsi:type="dcterms:W3CDTF">2020-01-14T18:51:10Z</dcterms:modified>
</cp:coreProperties>
</file>