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</Types>
</file>

<file path=_rels/.rels><?xml version="1.0" encoding="UTF-8" standalone="yes"?>
<Relationships xmlns="http://schemas.openxmlformats.org/package/2006/relationships">
    <Relationship Id="rId3" Type="http://schemas.openxmlformats.org/package/2006/relationships/metadata/core-properties" Target="docProps/core.xml"/>
    <Relationship Id="rId2" Type="http://schemas.openxmlformats.org/package/2006/relationships/metadata/thumbnail" Target="docProps/thumbnail.jpeg"/>
    <Relationship Id="rId1" Type="http://schemas.openxmlformats.org/officeDocument/2006/relationships/officeDocument" Target="ppt/presentation.xml"/>
    <Relationship Id="rId4" Type="http://schemas.openxmlformats.org/officeDocument/2006/relationships/extended-properties" Target="docProps/app.xml"/>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?>

<Relationships xmlns='http://schemas.openxmlformats.org/package/2006/relationships'>
  <Relationship Id='rId3' Target='presProps.xml' Type='http://schemas.openxmlformats.org/officeDocument/2006/relationships/presProps' />
  <Relationship Id='rId1' Target='slideMasters/slideMaster1.xml' Type='http://schemas.openxmlformats.org/officeDocument/2006/relationships/slideMaster' />
  <Relationship Id='rId2' Target='tableStyles.xml' Type='http://schemas.openxmlformats.org/officeDocument/2006/relationships/tableStyles' />
  <Relationship Id='rId5' Target='theme/theme1.xml' Type='http://schemas.openxmlformats.org/officeDocument/2006/relationships/theme' />
  <Relationship Id='rId4' Target='viewProps.xml' Type='http://schemas.openxmlformats.org/officeDocument/2006/relationships/viewProps' />
  <Relationship Id='rId6' Target='slides/slide1.xml' Type='http://schemas.openxmlformats.org/officeDocument/2006/relationships/slide' />
  <Relationship Id='rId7' Target='slides/slide2.xml' Type='http://schemas.openxmlformats.org/officeDocument/2006/relationships/slide' />
  <Relationship Id='rId8' Target='slides/slide3.xml' Type='http://schemas.openxmlformats.org/officeDocument/2006/relationships/slide' />
  <Relationship Id='rId9' Target='slides/slide4.xml' Type='http://schemas.openxmlformats.org/officeDocument/2006/relationships/slide' />
  <Relationship Id='rId10' Target='slides/slide5.xml' Type='http://schemas.openxmlformats.org/officeDocument/2006/relationships/slide' />
  <Relationship Id='rId11' Target='slides/slide6.xml' Type='http://schemas.openxmlformats.org/officeDocument/2006/relationships/slide' />
  <Relationship Id='rId12' Target='slides/slide7.xml' Type='http://schemas.openxmlformats.org/officeDocument/2006/relationships/slide' />
  <Relationship Id='rId13' Target='slides/slide8.xml' Type='http://schemas.openxmlformats.org/officeDocument/2006/relationships/slide' />
  <Relationship Id='rId14' Target='slides/slide9.xml' Type='http://schemas.openxmlformats.org/officeDocument/2006/relationships/slide' />
</Relationships>

</file>

<file path=ppt/slideLayouts/_rels/slideLayout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    <Relationship Id="rId8" Type="http://schemas.openxmlformats.org/officeDocument/2006/relationships/slideLayout" Target="../slideLayouts/slideLayout8.xml"/>
    <Relationship Id="rId3" Type="http://schemas.openxmlformats.org/officeDocument/2006/relationships/slideLayout" Target="../slideLayouts/slideLayout3.xml"/>
    <Relationship Id="rId7" Type="http://schemas.openxmlformats.org/officeDocument/2006/relationships/slideLayout" Target="../slideLayouts/slideLayout7.xml"/>
    <Relationship Id="rId12" Type="http://schemas.openxmlformats.org/officeDocument/2006/relationships/theme" Target="../theme/theme1.xml"/>
    <Relationship Id="rId2" Type="http://schemas.openxmlformats.org/officeDocument/2006/relationships/slideLayout" Target="../slideLayouts/slideLayout2.xml"/>
    <Relationship Id="rId1" Type="http://schemas.openxmlformats.org/officeDocument/2006/relationships/slideLayout" Target="../slideLayouts/slideLayout1.xml"/>
    <Relationship Id="rId6" Type="http://schemas.openxmlformats.org/officeDocument/2006/relationships/slideLayout" Target="../slideLayouts/slideLayout6.xml"/>
    <Relationship Id="rId11" Type="http://schemas.openxmlformats.org/officeDocument/2006/relationships/slideLayout" Target="../slideLayouts/slideLayout11.xml"/>
    <Relationship Id="rId5" Type="http://schemas.openxmlformats.org/officeDocument/2006/relationships/slideLayout" Target="../slideLayouts/slideLayout5.xml"/>
    <Relationship Id="rId10" Type="http://schemas.openxmlformats.org/officeDocument/2006/relationships/slideLayout" Target="../slideLayouts/slideLayout10.xml"/>
    <Relationship Id="rId4" Type="http://schemas.openxmlformats.org/officeDocument/2006/relationships/slideLayout" Target="../slideLayouts/slideLayout4.xml"/>
    <Relationship Id="rId9" Type="http://schemas.openxmlformats.org/officeDocument/2006/relationships/slideLayout" Target="../slideLayouts/slideLayout9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6' Target='https://vizproxy.5share.com/#/site/stories/workbooks/66205/views' TargetMode='External' Type='http://schemas.openxmlformats.org/officeDocument/2006/relationships/hyperlink' />
</Relationships>

</file>

<file path=ppt/slides/_rels/slide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7' Target='../media/image1.png' Type='http://schemas.openxmlformats.org/officeDocument/2006/relationships/image' />
</Relationships>

</file>

<file path=ppt/slides/_rels/slide3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8' Target='../media/image2.png' Type='http://schemas.openxmlformats.org/officeDocument/2006/relationships/image' />
</Relationships>

</file>

<file path=ppt/slides/_rels/slide4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9' Target='../media/image3.png' Type='http://schemas.openxmlformats.org/officeDocument/2006/relationships/image' />
</Relationships>

</file>

<file path=ppt/slides/_rels/slide5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0' Target='../media/image4.png' Type='http://schemas.openxmlformats.org/officeDocument/2006/relationships/image' />
</Relationships>

</file>

<file path=ppt/slides/_rels/slide6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1' Target='../media/image5.png' Type='http://schemas.openxmlformats.org/officeDocument/2006/relationships/image' />
</Relationships>

</file>

<file path=ppt/slides/_rels/slide7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2' Target='../media/image6.png' Type='http://schemas.openxmlformats.org/officeDocument/2006/relationships/image' />
</Relationships>

</file>

<file path=ppt/slides/_rels/slide8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3' Target='../media/image7.png' Type='http://schemas.openxmlformats.org/officeDocument/2006/relationships/image' />
</Relationships>

</file>

<file path=ppt/slides/_rels/slide9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4' Target='../media/image8.png' Type='http://schemas.openxmlformats.org/officeDocument/2006/relationships/image' />
</Relationships>

</file>

<file path=ppt/slides/_rels/slideTemplate.xml.rels><?xml version="1.0" encoding="UTF-8" standalone="yes"?>
<Relationships xmlns="http://schemas.openxmlformats.org/package/2006/relationships">
    <Relationship Id="rId1" Type="http://schemas.openxmlformats.org/officeDocument/2006/relationships/slideLayout" Target="../slideLayouts/slideLayout1.xml"/>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lide1">
            <a:extLst>
              <a:ext uri="{FF2B5EF4-FFF2-40B4-BE49-F238E27FC236}">
                <a16:creationId xmlns:a16="http://schemas.microsoft.com/office/drawing/2014/main" id="{91CCCF74-066C-4B3B-8B14-7610DC89416F}"/>
              </a:ext>
            </a:extLst>
          </p:cNvPr>
          <p:cNvSpPr>
            <a:spLocks noGrp="1"/>
          </p:cNvSpPr>
          <p:nvPr>
            <p:ph idx="0" type="ctrTitle"/>
          </p:nvPr>
        </p:nvSpPr>
        <p:spPr/>
        <p:txBody>
          <a:bodyPr/>
          <a:lstStyle/>
          <a:p>
            <a:r>
              <a:rPr dirty="0" lang="en-us">
                <a:hlinkClick r:id="rId6"/>
              </a:rPr>
              <a:t>Report Card_333_1129_39633_33151</a:t>
            </a:r>
          </a:p>
        </p:txBody>
      </p:sp>
      <p:sp>
        <p:nvSpPr>
          <p:cNvPr id="1" name="slide1">
            <a:extLst>
              <a:ext uri="{FF2B5EF4-FFF2-40B4-BE49-F238E27FC236}">
                <a16:creationId xmlns:a16="http://schemas.microsoft.com/office/drawing/2014/main" id="{48F5D94D-1970-4392-B3DB-652F4EE0C0CD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/>
              <a:t>File created on: 1/10/2020 11:27:06 AM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port Card_333_1129_39633_331511" id="2" name="slide2">
            <a:extLst>
              <a:ext uri="{FF2B5EF4-FFF2-40B4-BE49-F238E27FC236}">
                <a16:creationId xmlns:a16="http://schemas.microsoft.com/office/drawing/2014/main" id="{44FCCB1B-0F1B-4B7E-A399-79BADF8F6F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port Card_333_1129_39633_331512" id="3" name="slide3">
            <a:extLst>
              <a:ext uri="{FF2B5EF4-FFF2-40B4-BE49-F238E27FC236}">
                <a16:creationId xmlns:a16="http://schemas.microsoft.com/office/drawing/2014/main" id="{8DDD1F9B-6D1C-4CD4-A201-0098D99590E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port Card_333_1129_39633_3315110" id="4" name="slide4">
            <a:extLst>
              <a:ext uri="{FF2B5EF4-FFF2-40B4-BE49-F238E27FC236}">
                <a16:creationId xmlns:a16="http://schemas.microsoft.com/office/drawing/2014/main" id="{048B3DCA-BD02-40FA-8C22-5F807A1C35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port Card_333_1129_39633_3315111" id="5" name="slide5">
            <a:extLst>
              <a:ext uri="{FF2B5EF4-FFF2-40B4-BE49-F238E27FC236}">
                <a16:creationId xmlns:a16="http://schemas.microsoft.com/office/drawing/2014/main" id="{85ED4F76-2536-44E0-AE96-022E12BE3B3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port Card_333_1129_39633_3315112" id="6" name="slide6">
            <a:extLst>
              <a:ext uri="{FF2B5EF4-FFF2-40B4-BE49-F238E27FC236}">
                <a16:creationId xmlns:a16="http://schemas.microsoft.com/office/drawing/2014/main" id="{46D7E7E1-9063-4E3D-BF0D-4FF15C83DC2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port Card_333_1129_39633_3315113" id="7" name="slide7">
            <a:extLst>
              <a:ext uri="{FF2B5EF4-FFF2-40B4-BE49-F238E27FC236}">
                <a16:creationId xmlns:a16="http://schemas.microsoft.com/office/drawing/2014/main" id="{4AAB3988-4A24-4891-ABE8-D56EFA234E6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port Card_333_1129_39633_3315114" id="8" name="slide8">
            <a:extLst>
              <a:ext uri="{FF2B5EF4-FFF2-40B4-BE49-F238E27FC236}">
                <a16:creationId xmlns:a16="http://schemas.microsoft.com/office/drawing/2014/main" id="{870BEC0D-FF5F-45D2-8380-66BDAFD38E4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port Card_333_1129_39633_331519" id="9" name="slide9">
            <a:extLst>
              <a:ext uri="{FF2B5EF4-FFF2-40B4-BE49-F238E27FC236}">
                <a16:creationId xmlns:a16="http://schemas.microsoft.com/office/drawing/2014/main" id="{6AFF1521-5D90-4AD9-BC87-6C649FF8B7B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Templat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creator/>
  <cp:lastModifiedBy/>
  <cp:revision>0</cp:revision>
  <dcterms:created xsi:type="dcterms:W3CDTF">2020-01-10T17:27:08Z</dcterms:created>
  <dcterms:modified xsi:type="dcterms:W3CDTF">2020-01-10T17:27:08Z</dcterms:modified>
</cp:coreProperties>
</file>