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57108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D6AE818C-6577-46C2-BDEE-A9DB3C578C4C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Report Card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F2892B38-5A46-461E-928C-5EB2D7A202A0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11/25/2019 11:56:39 AM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EC5B0688-9574-4D33-A04F-1133E13B2F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52" y="0"/>
            <a:ext cx="11459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2019-11-25T17:56:40Z</dcterms:created>
  <dcterms:modified xsi:type="dcterms:W3CDTF">2019-11-25T17:56:40Z</dcterms:modified>
</cp:coreProperties>
</file>