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vizproxy.5share.com/#/workbooks/57108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592477EF-CB89-4683-A0E9-9E8E3B7EFA85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OH K-12 Report Card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E3327BCD-D175-4E53-BA92-793C1A4C3856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11/25/2019 12:00:22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9AFCB1C8-4355-4266-9A58-307446E74C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367"/>
            <a:ext cx="12192000" cy="638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2019-11-25T18:00:23Z</dcterms:created>
  <dcterms:modified xsi:type="dcterms:W3CDTF">2019-11-25T18:00:23Z</dcterms:modified>
</cp:coreProperties>
</file>