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  <Relationship Id='rId9' Target='slides/slide4.xml' Type='http://schemas.openxmlformats.org/officeDocument/2006/relationships/slide' />
  <Relationship Id='rId10' Target='slides/slide5.xml' Type='http://schemas.openxmlformats.org/officeDocument/2006/relationships/slide' />
  <Relationship Id='rId11' Target='slides/slide6.xml' Type='http://schemas.openxmlformats.org/officeDocument/2006/relationships/slide' />
  <Relationship Id='rId12' Target='slides/slide7.xml' Type='http://schemas.openxmlformats.org/officeDocument/2006/relationships/slide' />
  <Relationship Id='rId13' Target='slides/slide8.xml' Type='http://schemas.openxmlformats.org/officeDocument/2006/relationships/slide' />
  <Relationship Id='rId14' Target='slides/slide9.xml' Type='http://schemas.openxmlformats.org/officeDocument/2006/relationships/slide' />
  <Relationship Id='rId15' Target='slides/slide10.xml' Type='http://schemas.openxmlformats.org/officeDocument/2006/relationships/slide' />
  <Relationship Id='rId16' Target='slides/slide11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site/stories/workbooks/65311/views' TargetMode='External' Type='http://schemas.openxmlformats.org/officeDocument/2006/relationships/hyperlink' />
</Relationships>

</file>

<file path=ppt/slides/_rels/slide10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5' Target='../media/image9.png' Type='http://schemas.openxmlformats.org/officeDocument/2006/relationships/image' />
</Relationships>

</file>

<file path=ppt/slides/_rels/slide1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6' Target='../media/image10.png' Type='http://schemas.openxmlformats.org/officeDocument/2006/relationships/image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9' Target='../media/image3.png' Type='http://schemas.openxmlformats.org/officeDocument/2006/relationships/image' />
</Relationships>

</file>

<file path=ppt/slides/_rels/slide5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0' Target='../media/image4.png' Type='http://schemas.openxmlformats.org/officeDocument/2006/relationships/image' />
</Relationships>

</file>

<file path=ppt/slides/_rels/slide6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1' Target='../media/image5.png' Type='http://schemas.openxmlformats.org/officeDocument/2006/relationships/image' />
</Relationships>

</file>

<file path=ppt/slides/_rels/slide7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2' Target='../media/image6.png' Type='http://schemas.openxmlformats.org/officeDocument/2006/relationships/image' />
</Relationships>

</file>

<file path=ppt/slides/_rels/slide8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3' Target='../media/image7.png' Type='http://schemas.openxmlformats.org/officeDocument/2006/relationships/image' />
</Relationships>

</file>

<file path=ppt/slides/_rels/slide9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4' Target='../media/image8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7FA19C3A-D41D-4AAC-9932-DA17731AF88D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Benchmark Report_39_1129_39633_33151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EBD4D5D4-0D68-49E2-8CD5-31DB8116C9DD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11/26/2019 9:55:33 AM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de10">
            <a:extLst>
              <a:ext uri="{FF2B5EF4-FFF2-40B4-BE49-F238E27FC236}">
                <a16:creationId xmlns:a16="http://schemas.microsoft.com/office/drawing/2014/main" id="{5FA9B31E-599E-44B8-BA66-EEA7E1FBF7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>
            <a:extLst>
              <a:ext uri="{FF2B5EF4-FFF2-40B4-BE49-F238E27FC236}">
                <a16:creationId xmlns:a16="http://schemas.microsoft.com/office/drawing/2014/main" id="{3AFC43A7-E1BC-476E-9390-93F4AE817F6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1BA1741C-A8CF-49B0-89EA-B6288A1ECA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BEC781E7-4A4A-479E-8EDA-E44DF60AEE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E226D5C6-6BEB-47A0-A550-D25005AED7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>
            <a:extLst>
              <a:ext uri="{FF2B5EF4-FFF2-40B4-BE49-F238E27FC236}">
                <a16:creationId xmlns:a16="http://schemas.microsoft.com/office/drawing/2014/main" id="{59EADF6A-5138-40CA-9C9A-38461095A3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>
            <a:extLst>
              <a:ext uri="{FF2B5EF4-FFF2-40B4-BE49-F238E27FC236}">
                <a16:creationId xmlns:a16="http://schemas.microsoft.com/office/drawing/2014/main" id="{30350D17-2CE2-4575-8B3E-6E8E10CBB4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>
            <a:extLst>
              <a:ext uri="{FF2B5EF4-FFF2-40B4-BE49-F238E27FC236}">
                <a16:creationId xmlns:a16="http://schemas.microsoft.com/office/drawing/2014/main" id="{AA50D415-9A05-4013-94E9-75FA4731CA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>
            <a:extLst>
              <a:ext uri="{FF2B5EF4-FFF2-40B4-BE49-F238E27FC236}">
                <a16:creationId xmlns:a16="http://schemas.microsoft.com/office/drawing/2014/main" id="{ADED8786-60BE-4D09-A34D-0964834353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>
            <a:extLst>
              <a:ext uri="{FF2B5EF4-FFF2-40B4-BE49-F238E27FC236}">
                <a16:creationId xmlns:a16="http://schemas.microsoft.com/office/drawing/2014/main" id="{E69D7808-044D-4B13-A00B-68B4C3E434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9429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2019-11-26T15:55:39Z</dcterms:created>
  <dcterms:modified xsi:type="dcterms:W3CDTF">2019-11-26T15:55:39Z</dcterms:modified>
</cp:coreProperties>
</file>