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7/15/15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7/15/15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326" y="1343907"/>
            <a:ext cx="6157526" cy="782717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accent2"/>
                </a:solidFill>
              </a:rPr>
              <a:t>Next Steps for State Testing</a:t>
            </a:r>
            <a:endParaRPr lang="en-US" sz="3600" dirty="0">
              <a:solidFill>
                <a:schemeClr val="accent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4956308"/>
            <a:ext cx="5712179" cy="608626"/>
          </a:xfrm>
        </p:spPr>
        <p:txBody>
          <a:bodyPr>
            <a:normAutofit fontScale="55000" lnSpcReduction="2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200" dirty="0" smtClean="0"/>
              <a:t>Board Presentation – July 16, 2015</a:t>
            </a:r>
            <a:endParaRPr lang="en-US" sz="2200" dirty="0"/>
          </a:p>
        </p:txBody>
      </p:sp>
      <p:pic>
        <p:nvPicPr>
          <p:cNvPr id="7" name="Picture Placeholder 4" descr="photo-9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1" r="8291"/>
          <a:stretch>
            <a:fillRect/>
          </a:stretch>
        </p:blipFill>
        <p:spPr>
          <a:xfrm rot="60000">
            <a:off x="4751459" y="2403347"/>
            <a:ext cx="1648863" cy="2568710"/>
          </a:xfrm>
          <a:prstGeom prst="rect">
            <a:avLst/>
          </a:prstGeom>
        </p:spPr>
      </p:pic>
      <p:pic>
        <p:nvPicPr>
          <p:cNvPr id="8" name="Picture Placeholder 4" descr="photo-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6" r="9806"/>
          <a:stretch>
            <a:fillRect/>
          </a:stretch>
        </p:blipFill>
        <p:spPr>
          <a:xfrm rot="60000">
            <a:off x="2516083" y="2402782"/>
            <a:ext cx="1647490" cy="256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9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Next Steps for State Testing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Based on HB 64, ODE will no longer contract with PARCC for the annual state exams;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AIR (American Institutes for Research) will become the state test provider for students in Ohio’s public schools;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j031677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211" y="4130864"/>
            <a:ext cx="2822283" cy="185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5189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Next Steps for State Testing</a:t>
            </a:r>
            <a:endParaRPr lang="en-US" sz="3600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-70558" r="-70558"/>
          <a:stretch/>
        </p:blipFill>
        <p:spPr>
          <a:xfrm>
            <a:off x="781755" y="2020067"/>
            <a:ext cx="3201809" cy="3605212"/>
          </a:xfrm>
        </p:spPr>
      </p:pic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47263" y="2119313"/>
            <a:ext cx="4267447" cy="3605212"/>
          </a:xfrm>
        </p:spPr>
        <p:txBody>
          <a:bodyPr/>
          <a:lstStyle/>
          <a:p>
            <a:pPr>
              <a:buFont typeface="Wingdings" charset="2"/>
              <a:buChar char="v"/>
            </a:pPr>
            <a:r>
              <a:rPr lang="en-US" dirty="0" smtClean="0"/>
              <a:t>There will be only a single test window per year;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The tests will be shorter in length;</a:t>
            </a:r>
          </a:p>
          <a:p>
            <a:pPr>
              <a:buFont typeface="Wingdings" charset="2"/>
              <a:buChar char="v"/>
            </a:pPr>
            <a:r>
              <a:rPr lang="en-US" dirty="0" smtClean="0"/>
              <a:t>Testing will still follow the subject specific requirements </a:t>
            </a:r>
            <a:r>
              <a:rPr lang="en-US" dirty="0" smtClean="0">
                <a:solidFill>
                  <a:srgbClr val="000000"/>
                </a:solidFill>
              </a:rPr>
              <a:t>f</a:t>
            </a:r>
            <a:r>
              <a:rPr lang="en-US" dirty="0" smtClean="0"/>
              <a:t>or</a:t>
            </a:r>
            <a:r>
              <a:rPr lang="en-US" dirty="0" smtClean="0">
                <a:solidFill>
                  <a:srgbClr val="AA2B1E"/>
                </a:solidFill>
              </a:rPr>
              <a:t> Language Arts, Math, Science and Social Studies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617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Next Steps for State Testing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Testing schedules remaining for 15 – 16:</a:t>
            </a:r>
          </a:p>
          <a:p>
            <a:pPr lvl="1">
              <a:buFont typeface="Wingdings" charset="2"/>
              <a:buChar char="v"/>
            </a:pPr>
            <a:r>
              <a:rPr lang="en-US" dirty="0" smtClean="0">
                <a:solidFill>
                  <a:srgbClr val="AA2B1E"/>
                </a:solidFill>
              </a:rPr>
              <a:t>OGT</a:t>
            </a:r>
            <a:r>
              <a:rPr lang="en-US" dirty="0" smtClean="0"/>
              <a:t> Fall Tests begin October 26</a:t>
            </a:r>
            <a:r>
              <a:rPr lang="en-US" baseline="30000" dirty="0" smtClean="0"/>
              <a:t>th</a:t>
            </a:r>
            <a:r>
              <a:rPr lang="en-US" dirty="0" smtClean="0"/>
              <a:t>;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English Language Proficiency Assessment for the 21</a:t>
            </a:r>
            <a:r>
              <a:rPr lang="en-US" baseline="30000" dirty="0" smtClean="0"/>
              <a:t>st</a:t>
            </a:r>
            <a:r>
              <a:rPr lang="en-US" dirty="0" smtClean="0"/>
              <a:t> Century (new </a:t>
            </a:r>
            <a:r>
              <a:rPr lang="en-US" dirty="0" smtClean="0">
                <a:solidFill>
                  <a:srgbClr val="AA2B1E"/>
                </a:solidFill>
              </a:rPr>
              <a:t>ELPA21</a:t>
            </a:r>
            <a:r>
              <a:rPr lang="en-US" dirty="0" smtClean="0"/>
              <a:t>) begins January 11</a:t>
            </a:r>
            <a:r>
              <a:rPr lang="en-US" baseline="30000" dirty="0" smtClean="0"/>
              <a:t>th</a:t>
            </a:r>
            <a:r>
              <a:rPr lang="en-US" dirty="0" smtClean="0"/>
              <a:t>;</a:t>
            </a:r>
          </a:p>
          <a:p>
            <a:pPr lvl="1">
              <a:buFont typeface="Wingdings" charset="2"/>
              <a:buChar char="v"/>
            </a:pPr>
            <a:r>
              <a:rPr lang="en-US" dirty="0" smtClean="0"/>
              <a:t>Alternate Assessment for Students with Significant Cognitive Disabilities                 (</a:t>
            </a:r>
            <a:r>
              <a:rPr lang="en-US" dirty="0" smtClean="0">
                <a:solidFill>
                  <a:schemeClr val="accent2"/>
                </a:solidFill>
              </a:rPr>
              <a:t>AASCD</a:t>
            </a:r>
            <a:r>
              <a:rPr lang="en-US" dirty="0" smtClean="0"/>
              <a:t>) begins February 22</a:t>
            </a:r>
            <a:r>
              <a:rPr lang="en-US" baseline="30000" dirty="0" smtClean="0"/>
              <a:t>nd</a:t>
            </a:r>
            <a:r>
              <a:rPr lang="en-US" dirty="0" smtClean="0"/>
              <a:t>.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6" name="Picture 5" descr="AA039230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587" y="4537765"/>
            <a:ext cx="1261852" cy="118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62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79</TotalTime>
  <Words>149</Words>
  <Application>Microsoft Macintosh PowerPoint</Application>
  <PresentationFormat>On-screen Show (4:3)</PresentationFormat>
  <Paragraphs>16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Pushpin</vt:lpstr>
      <vt:lpstr>Next Steps for State Testing</vt:lpstr>
      <vt:lpstr>Next Steps for State Testing</vt:lpstr>
      <vt:lpstr>Next Steps for State Testing</vt:lpstr>
      <vt:lpstr>Next Steps for State Testing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Steps for State Testing</dc:title>
  <dc:creator>Galion User</dc:creator>
  <cp:lastModifiedBy>Galion User</cp:lastModifiedBy>
  <cp:revision>6</cp:revision>
  <dcterms:created xsi:type="dcterms:W3CDTF">2015-07-15T13:33:18Z</dcterms:created>
  <dcterms:modified xsi:type="dcterms:W3CDTF">2015-07-15T14:52:33Z</dcterms:modified>
</cp:coreProperties>
</file>