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6/26/14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Third Grade Guarantee Update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659" y="2119257"/>
            <a:ext cx="7209375" cy="3603812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v"/>
            </a:pPr>
            <a:r>
              <a:rPr lang="en-US" sz="2400" dirty="0" smtClean="0"/>
              <a:t>Fall Reading Passage Rate	        	</a:t>
            </a:r>
            <a:r>
              <a:rPr lang="en-US" sz="2400" b="1" dirty="0" smtClean="0">
                <a:solidFill>
                  <a:srgbClr val="FF0000"/>
                </a:solidFill>
              </a:rPr>
              <a:t>54.3%</a:t>
            </a:r>
          </a:p>
          <a:p>
            <a:pPr lvl="1">
              <a:buFont typeface="Wingdings" charset="2"/>
              <a:buChar char="v"/>
            </a:pPr>
            <a:endParaRPr lang="en-US" sz="2400" dirty="0" smtClean="0"/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Spring Reading Passage Rate           </a:t>
            </a:r>
            <a:r>
              <a:rPr lang="en-US" sz="2400" b="1" dirty="0" smtClean="0">
                <a:solidFill>
                  <a:srgbClr val="FF0000"/>
                </a:solidFill>
              </a:rPr>
              <a:t>	85.2%   </a:t>
            </a:r>
          </a:p>
          <a:p>
            <a:pPr marL="365760" lvl="1" indent="0">
              <a:buNone/>
            </a:pPr>
            <a:r>
              <a:rPr lang="en-US" sz="2400" dirty="0" smtClean="0"/>
              <a:t>            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# of Students Taking Summer Test	</a:t>
            </a:r>
            <a:r>
              <a:rPr lang="en-US" sz="2400" b="1" dirty="0" smtClean="0">
                <a:solidFill>
                  <a:srgbClr val="FF0000"/>
                </a:solidFill>
              </a:rPr>
              <a:t>13</a:t>
            </a:r>
          </a:p>
          <a:p>
            <a:pPr lvl="1">
              <a:buFont typeface="Wingdings" charset="2"/>
              <a:buChar char="v"/>
            </a:pPr>
            <a:endParaRPr lang="en-US" sz="2400" dirty="0"/>
          </a:p>
          <a:p>
            <a:pPr marL="36576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Passage score for Gr. 3 Reading Guarantee is 392.  Third</a:t>
            </a:r>
          </a:p>
          <a:p>
            <a:pPr marL="365760" lvl="1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 graders are offered summer intervention w/transportation.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06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164</TotalTime>
  <Words>8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Third Grade Guarantee Update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Grade Guarantee Update</dc:title>
  <dc:creator>Galion User</dc:creator>
  <cp:lastModifiedBy>Galion User</cp:lastModifiedBy>
  <cp:revision>6</cp:revision>
  <dcterms:created xsi:type="dcterms:W3CDTF">2014-06-25T20:43:27Z</dcterms:created>
  <dcterms:modified xsi:type="dcterms:W3CDTF">2014-06-26T14:41:44Z</dcterms:modified>
</cp:coreProperties>
</file>