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5" r:id="rId4"/>
    <p:sldId id="266" r:id="rId5"/>
    <p:sldId id="258" r:id="rId6"/>
    <p:sldId id="264" r:id="rId7"/>
    <p:sldId id="268" r:id="rId8"/>
    <p:sldId id="263" r:id="rId9"/>
    <p:sldId id="261" r:id="rId10"/>
    <p:sldId id="262" r:id="rId11"/>
    <p:sldId id="271" r:id="rId12"/>
    <p:sldId id="272" r:id="rId13"/>
    <p:sldId id="273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D3A49-75AF-D941-8B03-7E1B43DB8C37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2461-EAD4-0F49-A74A-43D74B76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3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2461-EAD4-0F49-A74A-43D74B7686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1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34C1-7687-F94E-9608-CB6B99B24EF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E3D7-B505-6442-B7F3-B57DEC5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0-24 at 9.5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3992"/>
            <a:ext cx="9144000" cy="1277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900" y="1948871"/>
            <a:ext cx="874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Next Gen</a:t>
            </a:r>
            <a:r>
              <a:rPr lang="en-US" sz="4000" dirty="0" smtClean="0">
                <a:latin typeface="American Typewriter"/>
                <a:cs typeface="American Typewriter"/>
              </a:rPr>
              <a:t> </a:t>
            </a:r>
            <a:r>
              <a:rPr lang="en-US" sz="4000" dirty="0" smtClean="0">
                <a:latin typeface="American Typewriter"/>
                <a:cs typeface="American Typewriter"/>
              </a:rPr>
              <a:t>ASSESSMENT PREVIEW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1915" y="5594792"/>
            <a:ext cx="320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November 20</a:t>
            </a:r>
            <a:r>
              <a:rPr lang="en-US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2013</a:t>
            </a:r>
            <a:endParaRPr lang="en-US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89217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12.44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4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4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1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37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3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4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70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8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4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70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46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1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20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0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6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12.47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19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3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12.4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70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Computer</a:t>
            </a:r>
            <a:r>
              <a:rPr lang="en-US" b="1" dirty="0">
                <a:solidFill>
                  <a:srgbClr val="FF0000"/>
                </a:solidFill>
              </a:rPr>
              <a:t>-based Assessment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2192513"/>
            <a:ext cx="3851877" cy="31273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0444" y="1270000"/>
            <a:ext cx="4896556" cy="4856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Ohio’s New Learning Standards includes use of technology </a:t>
            </a:r>
            <a:r>
              <a:rPr lang="en-US" b="1" dirty="0"/>
              <a:t>during </a:t>
            </a:r>
            <a:r>
              <a:rPr lang="en-US" dirty="0"/>
              <a:t>instruction </a:t>
            </a:r>
            <a:endParaRPr lang="en-US" dirty="0" smtClean="0"/>
          </a:p>
          <a:p>
            <a:r>
              <a:rPr lang="en-US" dirty="0" smtClean="0"/>
              <a:t>Teachers </a:t>
            </a:r>
            <a:r>
              <a:rPr lang="en-US" dirty="0"/>
              <a:t>incorporate </a:t>
            </a:r>
            <a:r>
              <a:rPr lang="en-US" b="1" dirty="0"/>
              <a:t>technology-based instructional </a:t>
            </a:r>
            <a:r>
              <a:rPr lang="en-US" dirty="0"/>
              <a:t>practices daily </a:t>
            </a:r>
          </a:p>
          <a:p>
            <a:r>
              <a:rPr lang="en-US" dirty="0"/>
              <a:t>Teachers deliver </a:t>
            </a:r>
            <a:r>
              <a:rPr lang="en-US" b="1" dirty="0"/>
              <a:t>innovative</a:t>
            </a:r>
            <a:r>
              <a:rPr lang="en-US" dirty="0"/>
              <a:t>, </a:t>
            </a:r>
            <a:r>
              <a:rPr lang="en-US" b="1" dirty="0"/>
              <a:t>real-world </a:t>
            </a:r>
            <a:r>
              <a:rPr lang="en-US" dirty="0"/>
              <a:t>lessons during daily instruction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23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9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26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22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9.1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0-24 at 12.34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2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2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51</Words>
  <Application>Microsoft Macintosh PowerPoint</Application>
  <PresentationFormat>On-screen Show (4:3)</PresentationFormat>
  <Paragraphs>21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Computer-based Assessment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Galion User</dc:creator>
  <cp:lastModifiedBy>Galion User</cp:lastModifiedBy>
  <cp:revision>19</cp:revision>
  <dcterms:created xsi:type="dcterms:W3CDTF">2013-10-24T15:06:23Z</dcterms:created>
  <dcterms:modified xsi:type="dcterms:W3CDTF">2013-11-20T15:42:21Z</dcterms:modified>
</cp:coreProperties>
</file>